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62" r:id="rId4"/>
    <p:sldId id="267" r:id="rId5"/>
    <p:sldId id="263" r:id="rId6"/>
    <p:sldId id="264" r:id="rId7"/>
    <p:sldId id="277" r:id="rId8"/>
    <p:sldId id="284" r:id="rId9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4C1537A4-4FA0-4554-AEC9-09BC420EDD56}">
  <a:tblStyle styleId="{4C1537A4-4FA0-4554-AEC9-09BC420EDD56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730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1" name="Google Shape;191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6" name="Google Shape;196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5" name="Google Shape;245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g35f391192_0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2" name="Google Shape;282;g35f391192_07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g35f391192_0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2" name="Google Shape;252;g35f391192_0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g35f391192_0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0" name="Google Shape;260;g35f391192_0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Google Shape;429;g35ed75ccf_01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0" name="Google Shape;430;g35ed75ccf_01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3" name="Google Shape;1213;g41a98d525d_0_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4" name="Google Shape;1214;g41a98d525d_0_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bg>
      <p:bgPr>
        <a:gradFill>
          <a:gsLst>
            <a:gs pos="0">
              <a:schemeClr val="lt1"/>
            </a:gs>
            <a:gs pos="19000">
              <a:schemeClr val="lt2"/>
            </a:gs>
            <a:gs pos="100000">
              <a:schemeClr val="lt2"/>
            </a:gs>
          </a:gsLst>
          <a:lin ang="10800025" scaled="0"/>
        </a:gra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5391536" y="0"/>
            <a:ext cx="2459469" cy="5143500"/>
            <a:chOff x="1511923" y="0"/>
            <a:chExt cx="2459469" cy="5143500"/>
          </a:xfrm>
        </p:grpSpPr>
        <p:sp>
          <p:nvSpPr>
            <p:cNvPr id="11" name="Google Shape;11;p2"/>
            <p:cNvSpPr/>
            <p:nvPr/>
          </p:nvSpPr>
          <p:spPr>
            <a:xfrm flipH="1">
              <a:off x="1867792" y="0"/>
              <a:ext cx="2103600" cy="5143500"/>
            </a:xfrm>
            <a:prstGeom prst="parallelogram">
              <a:avLst>
                <a:gd name="adj" fmla="val 75274"/>
              </a:avLst>
            </a:prstGeom>
            <a:gradFill>
              <a:gsLst>
                <a:gs pos="0">
                  <a:schemeClr val="dk1"/>
                </a:gs>
                <a:gs pos="13000">
                  <a:schemeClr val="dk1"/>
                </a:gs>
                <a:gs pos="55000">
                  <a:srgbClr val="27252C">
                    <a:alpha val="0"/>
                  </a:srgbClr>
                </a:gs>
                <a:gs pos="100000">
                  <a:srgbClr val="27252C">
                    <a:alpha val="0"/>
                  </a:srgbClr>
                </a:gs>
              </a:gsLst>
              <a:lin ang="2051991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 flipH="1">
              <a:off x="1511923" y="0"/>
              <a:ext cx="2103600" cy="5143500"/>
            </a:xfrm>
            <a:prstGeom prst="parallelogram">
              <a:avLst>
                <a:gd name="adj" fmla="val 46349"/>
              </a:avLst>
            </a:prstGeom>
            <a:gradFill>
              <a:gsLst>
                <a:gs pos="0">
                  <a:schemeClr val="lt1"/>
                </a:gs>
                <a:gs pos="47000">
                  <a:schemeClr val="lt2"/>
                </a:gs>
                <a:gs pos="100000">
                  <a:schemeClr val="lt2"/>
                </a:gs>
              </a:gsLst>
              <a:lin ang="1619866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" name="Google Shape;13;p2"/>
          <p:cNvGrpSpPr/>
          <p:nvPr/>
        </p:nvGrpSpPr>
        <p:grpSpPr>
          <a:xfrm>
            <a:off x="4940486" y="0"/>
            <a:ext cx="2326044" cy="5143500"/>
            <a:chOff x="1060873" y="0"/>
            <a:chExt cx="2326044" cy="5143500"/>
          </a:xfrm>
        </p:grpSpPr>
        <p:sp>
          <p:nvSpPr>
            <p:cNvPr id="14" name="Google Shape;14;p2"/>
            <p:cNvSpPr/>
            <p:nvPr/>
          </p:nvSpPr>
          <p:spPr>
            <a:xfrm>
              <a:off x="1283317" y="0"/>
              <a:ext cx="2103600" cy="5143500"/>
            </a:xfrm>
            <a:prstGeom prst="parallelogram">
              <a:avLst>
                <a:gd name="adj" fmla="val 75274"/>
              </a:avLst>
            </a:prstGeom>
            <a:gradFill>
              <a:gsLst>
                <a:gs pos="0">
                  <a:schemeClr val="dk1"/>
                </a:gs>
                <a:gs pos="13000">
                  <a:schemeClr val="dk1"/>
                </a:gs>
                <a:gs pos="56000">
                  <a:srgbClr val="27252C">
                    <a:alpha val="0"/>
                  </a:srgbClr>
                </a:gs>
                <a:gs pos="100000">
                  <a:srgbClr val="27252C">
                    <a:alpha val="0"/>
                  </a:srgbClr>
                </a:gs>
              </a:gsLst>
              <a:lin ang="108014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1060873" y="0"/>
              <a:ext cx="2103600" cy="5143500"/>
            </a:xfrm>
            <a:prstGeom prst="parallelogram">
              <a:avLst>
                <a:gd name="adj" fmla="val 46349"/>
              </a:avLst>
            </a:prstGeom>
            <a:gradFill>
              <a:gsLst>
                <a:gs pos="0">
                  <a:schemeClr val="lt1"/>
                </a:gs>
                <a:gs pos="47000">
                  <a:schemeClr val="lt2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214313" algn="bl" rotWithShape="0">
                <a:srgbClr val="000000">
                  <a:alpha val="2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" name="Google Shape;16;p2"/>
          <p:cNvGrpSpPr/>
          <p:nvPr/>
        </p:nvGrpSpPr>
        <p:grpSpPr>
          <a:xfrm>
            <a:off x="3878963" y="-650"/>
            <a:ext cx="2838667" cy="5145500"/>
            <a:chOff x="-650" y="-650"/>
            <a:chExt cx="2838667" cy="5145500"/>
          </a:xfrm>
        </p:grpSpPr>
        <p:sp>
          <p:nvSpPr>
            <p:cNvPr id="17" name="Google Shape;17;p2"/>
            <p:cNvSpPr/>
            <p:nvPr/>
          </p:nvSpPr>
          <p:spPr>
            <a:xfrm flipH="1">
              <a:off x="734417" y="0"/>
              <a:ext cx="2103600" cy="5143500"/>
            </a:xfrm>
            <a:prstGeom prst="parallelogram">
              <a:avLst>
                <a:gd name="adj" fmla="val 75274"/>
              </a:avLst>
            </a:prstGeom>
            <a:gradFill>
              <a:gsLst>
                <a:gs pos="0">
                  <a:schemeClr val="dk1"/>
                </a:gs>
                <a:gs pos="13000">
                  <a:schemeClr val="dk1"/>
                </a:gs>
                <a:gs pos="55000">
                  <a:srgbClr val="27252C">
                    <a:alpha val="0"/>
                  </a:srgbClr>
                </a:gs>
                <a:gs pos="100000">
                  <a:srgbClr val="27252C">
                    <a:alpha val="0"/>
                  </a:srgbClr>
                </a:gs>
              </a:gsLst>
              <a:lin ang="2051991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-650" y="-650"/>
              <a:ext cx="2492350" cy="5145500"/>
            </a:xfrm>
            <a:custGeom>
              <a:avLst/>
              <a:gdLst/>
              <a:ahLst/>
              <a:cxnLst/>
              <a:rect l="l" t="t" r="r" b="b"/>
              <a:pathLst>
                <a:path w="99694" h="205820" extrusionOk="0">
                  <a:moveTo>
                    <a:pt x="0" y="0"/>
                  </a:moveTo>
                  <a:lnTo>
                    <a:pt x="0" y="205820"/>
                  </a:lnTo>
                  <a:lnTo>
                    <a:pt x="99694" y="205820"/>
                  </a:lnTo>
                  <a:lnTo>
                    <a:pt x="60199" y="26"/>
                  </a:ln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37000">
                  <a:schemeClr val="accent1"/>
                </a:gs>
                <a:gs pos="100000">
                  <a:schemeClr val="accent2"/>
                </a:gs>
              </a:gsLst>
              <a:lin ang="5400012" scaled="0"/>
            </a:gradFill>
            <a:ln>
              <a:noFill/>
            </a:ln>
            <a:effectLst>
              <a:outerShdw blurRad="314325" algn="bl" rotWithShape="0">
                <a:schemeClr val="dk1">
                  <a:alpha val="50000"/>
                </a:schemeClr>
              </a:outerShdw>
            </a:effectLst>
          </p:spPr>
        </p:sp>
      </p:grpSp>
      <p:grpSp>
        <p:nvGrpSpPr>
          <p:cNvPr id="19" name="Google Shape;19;p2"/>
          <p:cNvGrpSpPr/>
          <p:nvPr/>
        </p:nvGrpSpPr>
        <p:grpSpPr>
          <a:xfrm>
            <a:off x="-6575" y="-6575"/>
            <a:ext cx="6246130" cy="5153775"/>
            <a:chOff x="-3886187" y="-6575"/>
            <a:chExt cx="6246130" cy="5153775"/>
          </a:xfrm>
        </p:grpSpPr>
        <p:sp>
          <p:nvSpPr>
            <p:cNvPr id="20" name="Google Shape;20;p2"/>
            <p:cNvSpPr/>
            <p:nvPr/>
          </p:nvSpPr>
          <p:spPr>
            <a:xfrm>
              <a:off x="256342" y="0"/>
              <a:ext cx="2103600" cy="5143500"/>
            </a:xfrm>
            <a:prstGeom prst="parallelogram">
              <a:avLst>
                <a:gd name="adj" fmla="val 75274"/>
              </a:avLst>
            </a:prstGeom>
            <a:gradFill>
              <a:gsLst>
                <a:gs pos="0">
                  <a:schemeClr val="dk1"/>
                </a:gs>
                <a:gs pos="13000">
                  <a:schemeClr val="dk1"/>
                </a:gs>
                <a:gs pos="56000">
                  <a:srgbClr val="27252C">
                    <a:alpha val="0"/>
                  </a:srgbClr>
                </a:gs>
                <a:gs pos="100000">
                  <a:srgbClr val="27252C">
                    <a:alpha val="0"/>
                  </a:srgbClr>
                </a:gs>
              </a:gsLst>
              <a:lin ang="108014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-3886187" y="-6575"/>
              <a:ext cx="5936050" cy="5153775"/>
            </a:xfrm>
            <a:custGeom>
              <a:avLst/>
              <a:gdLst/>
              <a:ahLst/>
              <a:cxnLst/>
              <a:rect l="l" t="t" r="r" b="b"/>
              <a:pathLst>
                <a:path w="237442" h="206151" extrusionOk="0">
                  <a:moveTo>
                    <a:pt x="0" y="206151"/>
                  </a:moveTo>
                  <a:lnTo>
                    <a:pt x="0" y="0"/>
                  </a:lnTo>
                  <a:lnTo>
                    <a:pt x="237442" y="0"/>
                  </a:lnTo>
                  <a:lnTo>
                    <a:pt x="198081" y="206089"/>
                  </a:ln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6200038" scaled="0"/>
            </a:gradFill>
            <a:ln>
              <a:noFill/>
            </a:ln>
            <a:effectLst>
              <a:outerShdw blurRad="314325" algn="bl" rotWithShape="0">
                <a:schemeClr val="accent6">
                  <a:alpha val="50000"/>
                </a:schemeClr>
              </a:outerShdw>
            </a:effectLst>
          </p:spPr>
        </p:sp>
      </p:grpSp>
      <p:sp>
        <p:nvSpPr>
          <p:cNvPr id="22" name="Google Shape;22;p2"/>
          <p:cNvSpPr txBox="1">
            <a:spLocks noGrp="1"/>
          </p:cNvSpPr>
          <p:nvPr>
            <p:ph type="ctrTitle"/>
          </p:nvPr>
        </p:nvSpPr>
        <p:spPr>
          <a:xfrm>
            <a:off x="685800" y="660050"/>
            <a:ext cx="4494300" cy="2265300"/>
          </a:xfrm>
          <a:prstGeom prst="rect">
            <a:avLst/>
          </a:prstGeom>
          <a:effectLst>
            <a:outerShdw blurRad="85725" dist="28575" dir="5400000" algn="bl" rotWithShape="0">
              <a:schemeClr val="accent6">
                <a:alpha val="25000"/>
              </a:schemeClr>
            </a:outerShdw>
          </a:effectLst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" name="Google Shape;55;p5"/>
          <p:cNvGrpSpPr/>
          <p:nvPr/>
        </p:nvGrpSpPr>
        <p:grpSpPr>
          <a:xfrm>
            <a:off x="598623" y="0"/>
            <a:ext cx="2459469" cy="5143500"/>
            <a:chOff x="1511923" y="0"/>
            <a:chExt cx="2459469" cy="5143500"/>
          </a:xfrm>
        </p:grpSpPr>
        <p:sp>
          <p:nvSpPr>
            <p:cNvPr id="56" name="Google Shape;56;p5"/>
            <p:cNvSpPr/>
            <p:nvPr/>
          </p:nvSpPr>
          <p:spPr>
            <a:xfrm flipH="1">
              <a:off x="1867792" y="0"/>
              <a:ext cx="2103600" cy="5143500"/>
            </a:xfrm>
            <a:prstGeom prst="parallelogram">
              <a:avLst>
                <a:gd name="adj" fmla="val 75274"/>
              </a:avLst>
            </a:prstGeom>
            <a:gradFill>
              <a:gsLst>
                <a:gs pos="0">
                  <a:schemeClr val="dk1"/>
                </a:gs>
                <a:gs pos="13000">
                  <a:schemeClr val="dk1"/>
                </a:gs>
                <a:gs pos="55000">
                  <a:srgbClr val="27252C">
                    <a:alpha val="0"/>
                  </a:srgbClr>
                </a:gs>
                <a:gs pos="100000">
                  <a:srgbClr val="27252C">
                    <a:alpha val="0"/>
                  </a:srgbClr>
                </a:gs>
              </a:gsLst>
              <a:lin ang="2051991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57;p5"/>
            <p:cNvSpPr/>
            <p:nvPr/>
          </p:nvSpPr>
          <p:spPr>
            <a:xfrm flipH="1">
              <a:off x="1511923" y="0"/>
              <a:ext cx="2103600" cy="5143500"/>
            </a:xfrm>
            <a:prstGeom prst="parallelogram">
              <a:avLst>
                <a:gd name="adj" fmla="val 46349"/>
              </a:avLst>
            </a:prstGeom>
            <a:gradFill>
              <a:gsLst>
                <a:gs pos="0">
                  <a:schemeClr val="lt1"/>
                </a:gs>
                <a:gs pos="47000">
                  <a:schemeClr val="lt2"/>
                </a:gs>
                <a:gs pos="100000">
                  <a:schemeClr val="lt2"/>
                </a:gs>
              </a:gsLst>
              <a:lin ang="16200038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8" name="Google Shape;58;p5"/>
          <p:cNvGrpSpPr/>
          <p:nvPr/>
        </p:nvGrpSpPr>
        <p:grpSpPr>
          <a:xfrm>
            <a:off x="376173" y="0"/>
            <a:ext cx="2326044" cy="5143500"/>
            <a:chOff x="1060873" y="0"/>
            <a:chExt cx="2326044" cy="5143500"/>
          </a:xfrm>
        </p:grpSpPr>
        <p:sp>
          <p:nvSpPr>
            <p:cNvPr id="59" name="Google Shape;59;p5"/>
            <p:cNvSpPr/>
            <p:nvPr/>
          </p:nvSpPr>
          <p:spPr>
            <a:xfrm>
              <a:off x="1283317" y="0"/>
              <a:ext cx="2103600" cy="5143500"/>
            </a:xfrm>
            <a:prstGeom prst="parallelogram">
              <a:avLst>
                <a:gd name="adj" fmla="val 75274"/>
              </a:avLst>
            </a:prstGeom>
            <a:gradFill>
              <a:gsLst>
                <a:gs pos="0">
                  <a:schemeClr val="dk1"/>
                </a:gs>
                <a:gs pos="13000">
                  <a:schemeClr val="dk1"/>
                </a:gs>
                <a:gs pos="56000">
                  <a:srgbClr val="27252C">
                    <a:alpha val="0"/>
                  </a:srgbClr>
                </a:gs>
                <a:gs pos="100000">
                  <a:srgbClr val="27252C">
                    <a:alpha val="0"/>
                  </a:srgbClr>
                </a:gs>
              </a:gsLst>
              <a:lin ang="108014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60;p5"/>
            <p:cNvSpPr/>
            <p:nvPr/>
          </p:nvSpPr>
          <p:spPr>
            <a:xfrm>
              <a:off x="1060873" y="0"/>
              <a:ext cx="2103600" cy="5143500"/>
            </a:xfrm>
            <a:prstGeom prst="parallelogram">
              <a:avLst>
                <a:gd name="adj" fmla="val 46349"/>
              </a:avLst>
            </a:prstGeom>
            <a:gradFill>
              <a:gsLst>
                <a:gs pos="0">
                  <a:schemeClr val="lt1"/>
                </a:gs>
                <a:gs pos="47000">
                  <a:schemeClr val="lt2"/>
                </a:gs>
                <a:gs pos="100000">
                  <a:schemeClr val="lt2"/>
                </a:gs>
              </a:gsLst>
              <a:lin ang="5400012" scaled="0"/>
            </a:gradFill>
            <a:ln>
              <a:noFill/>
            </a:ln>
            <a:effectLst>
              <a:outerShdw blurRad="214313" algn="bl" rotWithShape="0">
                <a:srgbClr val="000000">
                  <a:alpha val="2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1" name="Google Shape;61;p5"/>
          <p:cNvGrpSpPr/>
          <p:nvPr/>
        </p:nvGrpSpPr>
        <p:grpSpPr>
          <a:xfrm>
            <a:off x="0" y="0"/>
            <a:ext cx="2305717" cy="5144925"/>
            <a:chOff x="456100" y="0"/>
            <a:chExt cx="2305717" cy="5144925"/>
          </a:xfrm>
        </p:grpSpPr>
        <p:sp>
          <p:nvSpPr>
            <p:cNvPr id="62" name="Google Shape;62;p5"/>
            <p:cNvSpPr/>
            <p:nvPr/>
          </p:nvSpPr>
          <p:spPr>
            <a:xfrm flipH="1">
              <a:off x="658217" y="0"/>
              <a:ext cx="2103600" cy="5143500"/>
            </a:xfrm>
            <a:prstGeom prst="parallelogram">
              <a:avLst>
                <a:gd name="adj" fmla="val 75274"/>
              </a:avLst>
            </a:prstGeom>
            <a:gradFill>
              <a:gsLst>
                <a:gs pos="0">
                  <a:schemeClr val="dk1"/>
                </a:gs>
                <a:gs pos="13000">
                  <a:schemeClr val="dk1"/>
                </a:gs>
                <a:gs pos="55000">
                  <a:srgbClr val="27252C">
                    <a:alpha val="0"/>
                  </a:srgbClr>
                </a:gs>
                <a:gs pos="100000">
                  <a:srgbClr val="27252C">
                    <a:alpha val="0"/>
                  </a:srgbClr>
                </a:gs>
              </a:gsLst>
              <a:lin ang="2051991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63;p5"/>
            <p:cNvSpPr/>
            <p:nvPr/>
          </p:nvSpPr>
          <p:spPr>
            <a:xfrm>
              <a:off x="456100" y="0"/>
              <a:ext cx="2035600" cy="5144925"/>
            </a:xfrm>
            <a:custGeom>
              <a:avLst/>
              <a:gdLst/>
              <a:ahLst/>
              <a:cxnLst/>
              <a:rect l="l" t="t" r="r" b="b"/>
              <a:pathLst>
                <a:path w="81424" h="205797" extrusionOk="0">
                  <a:moveTo>
                    <a:pt x="72" y="0"/>
                  </a:moveTo>
                  <a:lnTo>
                    <a:pt x="0" y="205797"/>
                  </a:lnTo>
                  <a:lnTo>
                    <a:pt x="81424" y="205794"/>
                  </a:lnTo>
                  <a:lnTo>
                    <a:pt x="41929" y="0"/>
                  </a:ln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37000">
                  <a:schemeClr val="accent1"/>
                </a:gs>
                <a:gs pos="100000">
                  <a:schemeClr val="accent2"/>
                </a:gs>
              </a:gsLst>
              <a:lin ang="5400012" scaled="0"/>
            </a:gradFill>
            <a:ln>
              <a:noFill/>
            </a:ln>
            <a:effectLst>
              <a:outerShdw blurRad="314325" algn="bl" rotWithShape="0">
                <a:schemeClr val="dk1">
                  <a:alpha val="50000"/>
                </a:schemeClr>
              </a:outerShdw>
            </a:effectLst>
          </p:spPr>
        </p:sp>
      </p:grpSp>
      <p:grpSp>
        <p:nvGrpSpPr>
          <p:cNvPr id="64" name="Google Shape;64;p5"/>
          <p:cNvGrpSpPr/>
          <p:nvPr/>
        </p:nvGrpSpPr>
        <p:grpSpPr>
          <a:xfrm>
            <a:off x="0" y="0"/>
            <a:ext cx="2132442" cy="5145275"/>
            <a:chOff x="227500" y="0"/>
            <a:chExt cx="2132442" cy="5145275"/>
          </a:xfrm>
        </p:grpSpPr>
        <p:sp>
          <p:nvSpPr>
            <p:cNvPr id="65" name="Google Shape;65;p5"/>
            <p:cNvSpPr/>
            <p:nvPr/>
          </p:nvSpPr>
          <p:spPr>
            <a:xfrm>
              <a:off x="256342" y="0"/>
              <a:ext cx="2103600" cy="5143500"/>
            </a:xfrm>
            <a:prstGeom prst="parallelogram">
              <a:avLst>
                <a:gd name="adj" fmla="val 75274"/>
              </a:avLst>
            </a:prstGeom>
            <a:gradFill>
              <a:gsLst>
                <a:gs pos="0">
                  <a:schemeClr val="dk1"/>
                </a:gs>
                <a:gs pos="13000">
                  <a:schemeClr val="dk1"/>
                </a:gs>
                <a:gs pos="56000">
                  <a:srgbClr val="27252C">
                    <a:alpha val="0"/>
                  </a:srgbClr>
                </a:gs>
                <a:gs pos="100000">
                  <a:srgbClr val="27252C">
                    <a:alpha val="0"/>
                  </a:srgbClr>
                </a:gs>
              </a:gsLst>
              <a:lin ang="108014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66;p5"/>
            <p:cNvSpPr/>
            <p:nvPr/>
          </p:nvSpPr>
          <p:spPr>
            <a:xfrm>
              <a:off x="227500" y="0"/>
              <a:ext cx="1825925" cy="5145275"/>
            </a:xfrm>
            <a:custGeom>
              <a:avLst/>
              <a:gdLst/>
              <a:ahLst/>
              <a:cxnLst/>
              <a:rect l="l" t="t" r="r" b="b"/>
              <a:pathLst>
                <a:path w="73037" h="205811" extrusionOk="0">
                  <a:moveTo>
                    <a:pt x="0" y="205797"/>
                  </a:moveTo>
                  <a:lnTo>
                    <a:pt x="44" y="0"/>
                  </a:lnTo>
                  <a:lnTo>
                    <a:pt x="73037" y="0"/>
                  </a:lnTo>
                  <a:lnTo>
                    <a:pt x="33572" y="205811"/>
                  </a:ln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50000">
                  <a:schemeClr val="accent1"/>
                </a:gs>
                <a:gs pos="100000">
                  <a:schemeClr val="accent2"/>
                </a:gs>
              </a:gsLst>
              <a:lin ang="16200038" scaled="0"/>
            </a:gradFill>
            <a:ln>
              <a:noFill/>
            </a:ln>
            <a:effectLst>
              <a:outerShdw blurRad="314325" algn="bl" rotWithShape="0">
                <a:schemeClr val="accent6">
                  <a:alpha val="50000"/>
                </a:schemeClr>
              </a:outerShdw>
            </a:effectLst>
          </p:spPr>
        </p:sp>
      </p:grpSp>
      <p:sp>
        <p:nvSpPr>
          <p:cNvPr id="67" name="Google Shape;67;p5"/>
          <p:cNvSpPr txBox="1">
            <a:spLocks noGrp="1"/>
          </p:cNvSpPr>
          <p:nvPr>
            <p:ph type="title"/>
          </p:nvPr>
        </p:nvSpPr>
        <p:spPr>
          <a:xfrm>
            <a:off x="2976900" y="836000"/>
            <a:ext cx="5464200" cy="3963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5"/>
          <p:cNvSpPr txBox="1">
            <a:spLocks noGrp="1"/>
          </p:cNvSpPr>
          <p:nvPr>
            <p:ph type="body" idx="1"/>
          </p:nvPr>
        </p:nvSpPr>
        <p:spPr>
          <a:xfrm>
            <a:off x="2976900" y="1506350"/>
            <a:ext cx="5464200" cy="2858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81000" rtl="0">
              <a:spcBef>
                <a:spcPts val="0"/>
              </a:spcBef>
              <a:spcAft>
                <a:spcPts val="0"/>
              </a:spcAft>
              <a:buSzPts val="2400"/>
              <a:buChar char="▸"/>
              <a:defRPr/>
            </a:lvl1pPr>
            <a:lvl2pPr marL="914400" lvl="1" indent="-381000" rtl="0">
              <a:spcBef>
                <a:spcPts val="600"/>
              </a:spcBef>
              <a:spcAft>
                <a:spcPts val="0"/>
              </a:spcAft>
              <a:buSzPts val="2400"/>
              <a:buChar char="▹"/>
              <a:defRPr/>
            </a:lvl2pPr>
            <a:lvl3pPr marL="1371600" lvl="2" indent="-381000" rtl="0">
              <a:spcBef>
                <a:spcPts val="60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81000" rtl="0">
              <a:spcBef>
                <a:spcPts val="600"/>
              </a:spcBef>
              <a:spcAft>
                <a:spcPts val="0"/>
              </a:spcAft>
              <a:buSzPts val="2400"/>
              <a:buChar char="●"/>
              <a:defRPr/>
            </a:lvl4pPr>
            <a:lvl5pPr marL="2286000" lvl="4" indent="-381000" rtl="0">
              <a:spcBef>
                <a:spcPts val="600"/>
              </a:spcBef>
              <a:spcAft>
                <a:spcPts val="0"/>
              </a:spcAft>
              <a:buSzPts val="2400"/>
              <a:buChar char="○"/>
              <a:defRPr/>
            </a:lvl5pPr>
            <a:lvl6pPr marL="2743200" lvl="5" indent="-381000" rtl="0">
              <a:spcBef>
                <a:spcPts val="60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 rtl="0">
              <a:spcBef>
                <a:spcPts val="60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 rtl="0">
              <a:spcBef>
                <a:spcPts val="60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 rtl="0">
              <a:spcBef>
                <a:spcPts val="600"/>
              </a:spcBef>
              <a:spcAft>
                <a:spcPts val="60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sp>
        <p:nvSpPr>
          <p:cNvPr id="69" name="Google Shape;69;p5"/>
          <p:cNvSpPr txBox="1">
            <a:spLocks noGrp="1"/>
          </p:cNvSpPr>
          <p:nvPr>
            <p:ph type="sldNum" idx="12"/>
          </p:nvPr>
        </p:nvSpPr>
        <p:spPr>
          <a:xfrm>
            <a:off x="228600" y="4718604"/>
            <a:ext cx="369900" cy="2511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3" name="Google Shape;83;p7"/>
          <p:cNvGrpSpPr/>
          <p:nvPr/>
        </p:nvGrpSpPr>
        <p:grpSpPr>
          <a:xfrm>
            <a:off x="598623" y="0"/>
            <a:ext cx="2459469" cy="5143500"/>
            <a:chOff x="1511923" y="0"/>
            <a:chExt cx="2459469" cy="5143500"/>
          </a:xfrm>
        </p:grpSpPr>
        <p:sp>
          <p:nvSpPr>
            <p:cNvPr id="84" name="Google Shape;84;p7"/>
            <p:cNvSpPr/>
            <p:nvPr/>
          </p:nvSpPr>
          <p:spPr>
            <a:xfrm flipH="1">
              <a:off x="1867792" y="0"/>
              <a:ext cx="2103600" cy="5143500"/>
            </a:xfrm>
            <a:prstGeom prst="parallelogram">
              <a:avLst>
                <a:gd name="adj" fmla="val 75274"/>
              </a:avLst>
            </a:prstGeom>
            <a:gradFill>
              <a:gsLst>
                <a:gs pos="0">
                  <a:schemeClr val="dk1"/>
                </a:gs>
                <a:gs pos="13000">
                  <a:schemeClr val="dk1"/>
                </a:gs>
                <a:gs pos="55000">
                  <a:srgbClr val="27252C">
                    <a:alpha val="0"/>
                  </a:srgbClr>
                </a:gs>
                <a:gs pos="100000">
                  <a:srgbClr val="27252C">
                    <a:alpha val="0"/>
                  </a:srgbClr>
                </a:gs>
              </a:gsLst>
              <a:lin ang="2051991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85;p7"/>
            <p:cNvSpPr/>
            <p:nvPr/>
          </p:nvSpPr>
          <p:spPr>
            <a:xfrm flipH="1">
              <a:off x="1511923" y="0"/>
              <a:ext cx="2103600" cy="5143500"/>
            </a:xfrm>
            <a:prstGeom prst="parallelogram">
              <a:avLst>
                <a:gd name="adj" fmla="val 46349"/>
              </a:avLst>
            </a:prstGeom>
            <a:gradFill>
              <a:gsLst>
                <a:gs pos="0">
                  <a:schemeClr val="lt1"/>
                </a:gs>
                <a:gs pos="47000">
                  <a:schemeClr val="lt2"/>
                </a:gs>
                <a:gs pos="100000">
                  <a:schemeClr val="lt2"/>
                </a:gs>
              </a:gsLst>
              <a:lin ang="16200038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6" name="Google Shape;86;p7"/>
          <p:cNvGrpSpPr/>
          <p:nvPr/>
        </p:nvGrpSpPr>
        <p:grpSpPr>
          <a:xfrm>
            <a:off x="376173" y="0"/>
            <a:ext cx="2326044" cy="5143500"/>
            <a:chOff x="1060873" y="0"/>
            <a:chExt cx="2326044" cy="5143500"/>
          </a:xfrm>
        </p:grpSpPr>
        <p:sp>
          <p:nvSpPr>
            <p:cNvPr id="87" name="Google Shape;87;p7"/>
            <p:cNvSpPr/>
            <p:nvPr/>
          </p:nvSpPr>
          <p:spPr>
            <a:xfrm>
              <a:off x="1283317" y="0"/>
              <a:ext cx="2103600" cy="5143500"/>
            </a:xfrm>
            <a:prstGeom prst="parallelogram">
              <a:avLst>
                <a:gd name="adj" fmla="val 75274"/>
              </a:avLst>
            </a:prstGeom>
            <a:gradFill>
              <a:gsLst>
                <a:gs pos="0">
                  <a:schemeClr val="dk1"/>
                </a:gs>
                <a:gs pos="13000">
                  <a:schemeClr val="dk1"/>
                </a:gs>
                <a:gs pos="56000">
                  <a:srgbClr val="27252C">
                    <a:alpha val="0"/>
                  </a:srgbClr>
                </a:gs>
                <a:gs pos="100000">
                  <a:srgbClr val="27252C">
                    <a:alpha val="0"/>
                  </a:srgbClr>
                </a:gs>
              </a:gsLst>
              <a:lin ang="108014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88;p7"/>
            <p:cNvSpPr/>
            <p:nvPr/>
          </p:nvSpPr>
          <p:spPr>
            <a:xfrm>
              <a:off x="1060873" y="0"/>
              <a:ext cx="2103600" cy="5143500"/>
            </a:xfrm>
            <a:prstGeom prst="parallelogram">
              <a:avLst>
                <a:gd name="adj" fmla="val 46349"/>
              </a:avLst>
            </a:prstGeom>
            <a:gradFill>
              <a:gsLst>
                <a:gs pos="0">
                  <a:schemeClr val="lt1"/>
                </a:gs>
                <a:gs pos="47000">
                  <a:schemeClr val="lt2"/>
                </a:gs>
                <a:gs pos="100000">
                  <a:schemeClr val="lt2"/>
                </a:gs>
              </a:gsLst>
              <a:lin ang="5400012" scaled="0"/>
            </a:gradFill>
            <a:ln>
              <a:noFill/>
            </a:ln>
            <a:effectLst>
              <a:outerShdw blurRad="214313" algn="bl" rotWithShape="0">
                <a:srgbClr val="000000">
                  <a:alpha val="2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9" name="Google Shape;89;p7"/>
          <p:cNvGrpSpPr/>
          <p:nvPr/>
        </p:nvGrpSpPr>
        <p:grpSpPr>
          <a:xfrm>
            <a:off x="0" y="0"/>
            <a:ext cx="2305717" cy="5144925"/>
            <a:chOff x="456100" y="0"/>
            <a:chExt cx="2305717" cy="5144925"/>
          </a:xfrm>
        </p:grpSpPr>
        <p:sp>
          <p:nvSpPr>
            <p:cNvPr id="90" name="Google Shape;90;p7"/>
            <p:cNvSpPr/>
            <p:nvPr/>
          </p:nvSpPr>
          <p:spPr>
            <a:xfrm flipH="1">
              <a:off x="658217" y="0"/>
              <a:ext cx="2103600" cy="5143500"/>
            </a:xfrm>
            <a:prstGeom prst="parallelogram">
              <a:avLst>
                <a:gd name="adj" fmla="val 75274"/>
              </a:avLst>
            </a:prstGeom>
            <a:gradFill>
              <a:gsLst>
                <a:gs pos="0">
                  <a:schemeClr val="dk1"/>
                </a:gs>
                <a:gs pos="13000">
                  <a:schemeClr val="dk1"/>
                </a:gs>
                <a:gs pos="55000">
                  <a:srgbClr val="27252C">
                    <a:alpha val="0"/>
                  </a:srgbClr>
                </a:gs>
                <a:gs pos="100000">
                  <a:srgbClr val="27252C">
                    <a:alpha val="0"/>
                  </a:srgbClr>
                </a:gs>
              </a:gsLst>
              <a:lin ang="2051991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91;p7"/>
            <p:cNvSpPr/>
            <p:nvPr/>
          </p:nvSpPr>
          <p:spPr>
            <a:xfrm>
              <a:off x="456100" y="0"/>
              <a:ext cx="2035600" cy="5144925"/>
            </a:xfrm>
            <a:custGeom>
              <a:avLst/>
              <a:gdLst/>
              <a:ahLst/>
              <a:cxnLst/>
              <a:rect l="l" t="t" r="r" b="b"/>
              <a:pathLst>
                <a:path w="81424" h="205797" extrusionOk="0">
                  <a:moveTo>
                    <a:pt x="72" y="0"/>
                  </a:moveTo>
                  <a:lnTo>
                    <a:pt x="0" y="205797"/>
                  </a:lnTo>
                  <a:lnTo>
                    <a:pt x="81424" y="205794"/>
                  </a:lnTo>
                  <a:lnTo>
                    <a:pt x="41929" y="0"/>
                  </a:ln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37000">
                  <a:schemeClr val="accent1"/>
                </a:gs>
                <a:gs pos="100000">
                  <a:schemeClr val="accent2"/>
                </a:gs>
              </a:gsLst>
              <a:lin ang="5400012" scaled="0"/>
            </a:gradFill>
            <a:ln>
              <a:noFill/>
            </a:ln>
            <a:effectLst>
              <a:outerShdw blurRad="314325" algn="bl" rotWithShape="0">
                <a:schemeClr val="dk1">
                  <a:alpha val="50000"/>
                </a:schemeClr>
              </a:outerShdw>
            </a:effectLst>
          </p:spPr>
        </p:sp>
      </p:grpSp>
      <p:grpSp>
        <p:nvGrpSpPr>
          <p:cNvPr id="92" name="Google Shape;92;p7"/>
          <p:cNvGrpSpPr/>
          <p:nvPr/>
        </p:nvGrpSpPr>
        <p:grpSpPr>
          <a:xfrm>
            <a:off x="0" y="0"/>
            <a:ext cx="2132442" cy="5145275"/>
            <a:chOff x="227500" y="0"/>
            <a:chExt cx="2132442" cy="5145275"/>
          </a:xfrm>
        </p:grpSpPr>
        <p:sp>
          <p:nvSpPr>
            <p:cNvPr id="93" name="Google Shape;93;p7"/>
            <p:cNvSpPr/>
            <p:nvPr/>
          </p:nvSpPr>
          <p:spPr>
            <a:xfrm>
              <a:off x="256342" y="0"/>
              <a:ext cx="2103600" cy="5143500"/>
            </a:xfrm>
            <a:prstGeom prst="parallelogram">
              <a:avLst>
                <a:gd name="adj" fmla="val 75274"/>
              </a:avLst>
            </a:prstGeom>
            <a:gradFill>
              <a:gsLst>
                <a:gs pos="0">
                  <a:schemeClr val="dk1"/>
                </a:gs>
                <a:gs pos="13000">
                  <a:schemeClr val="dk1"/>
                </a:gs>
                <a:gs pos="56000">
                  <a:srgbClr val="27252C">
                    <a:alpha val="0"/>
                  </a:srgbClr>
                </a:gs>
                <a:gs pos="100000">
                  <a:srgbClr val="27252C">
                    <a:alpha val="0"/>
                  </a:srgbClr>
                </a:gs>
              </a:gsLst>
              <a:lin ang="108014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94;p7"/>
            <p:cNvSpPr/>
            <p:nvPr/>
          </p:nvSpPr>
          <p:spPr>
            <a:xfrm>
              <a:off x="227500" y="0"/>
              <a:ext cx="1825925" cy="5145275"/>
            </a:xfrm>
            <a:custGeom>
              <a:avLst/>
              <a:gdLst/>
              <a:ahLst/>
              <a:cxnLst/>
              <a:rect l="l" t="t" r="r" b="b"/>
              <a:pathLst>
                <a:path w="73037" h="205811" extrusionOk="0">
                  <a:moveTo>
                    <a:pt x="0" y="205797"/>
                  </a:moveTo>
                  <a:lnTo>
                    <a:pt x="44" y="0"/>
                  </a:lnTo>
                  <a:lnTo>
                    <a:pt x="73037" y="0"/>
                  </a:lnTo>
                  <a:lnTo>
                    <a:pt x="33572" y="205811"/>
                  </a:ln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50000">
                  <a:schemeClr val="accent1"/>
                </a:gs>
                <a:gs pos="100000">
                  <a:schemeClr val="accent2"/>
                </a:gs>
              </a:gsLst>
              <a:lin ang="16200038" scaled="0"/>
            </a:gradFill>
            <a:ln>
              <a:noFill/>
            </a:ln>
            <a:effectLst>
              <a:outerShdw blurRad="314325" algn="bl" rotWithShape="0">
                <a:schemeClr val="accent6">
                  <a:alpha val="50000"/>
                </a:schemeClr>
              </a:outerShdw>
            </a:effectLst>
          </p:spPr>
        </p:sp>
      </p:grpSp>
      <p:sp>
        <p:nvSpPr>
          <p:cNvPr id="95" name="Google Shape;95;p7"/>
          <p:cNvSpPr txBox="1">
            <a:spLocks noGrp="1"/>
          </p:cNvSpPr>
          <p:nvPr>
            <p:ph type="title"/>
          </p:nvPr>
        </p:nvSpPr>
        <p:spPr>
          <a:xfrm>
            <a:off x="2976900" y="836000"/>
            <a:ext cx="5464200" cy="3963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7"/>
          <p:cNvSpPr txBox="1">
            <a:spLocks noGrp="1"/>
          </p:cNvSpPr>
          <p:nvPr>
            <p:ph type="body" idx="1"/>
          </p:nvPr>
        </p:nvSpPr>
        <p:spPr>
          <a:xfrm>
            <a:off x="2976900" y="1506350"/>
            <a:ext cx="2553000" cy="2931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55600" rtl="0">
              <a:spcBef>
                <a:spcPts val="0"/>
              </a:spcBef>
              <a:spcAft>
                <a:spcPts val="0"/>
              </a:spcAft>
              <a:buSzPts val="2000"/>
              <a:buChar char="▸"/>
              <a:defRPr sz="2000"/>
            </a:lvl1pPr>
            <a:lvl2pPr marL="914400" lvl="1" indent="-355600" rtl="0">
              <a:spcBef>
                <a:spcPts val="600"/>
              </a:spcBef>
              <a:spcAft>
                <a:spcPts val="0"/>
              </a:spcAft>
              <a:buSzPts val="2000"/>
              <a:buChar char="▹"/>
              <a:defRPr sz="2000"/>
            </a:lvl2pPr>
            <a:lvl3pPr marL="1371600" lvl="2" indent="-355600" rtl="0">
              <a:spcBef>
                <a:spcPts val="600"/>
              </a:spcBef>
              <a:spcAft>
                <a:spcPts val="0"/>
              </a:spcAft>
              <a:buSzPts val="2000"/>
              <a:buChar char="■"/>
              <a:defRPr sz="2000"/>
            </a:lvl3pPr>
            <a:lvl4pPr marL="1828800" lvl="3" indent="-355600" rtl="0">
              <a:spcBef>
                <a:spcPts val="60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 rtl="0">
              <a:spcBef>
                <a:spcPts val="600"/>
              </a:spcBef>
              <a:spcAft>
                <a:spcPts val="0"/>
              </a:spcAft>
              <a:buSzPts val="2000"/>
              <a:buChar char="○"/>
              <a:defRPr sz="2000"/>
            </a:lvl5pPr>
            <a:lvl6pPr marL="2743200" lvl="5" indent="-355600" rtl="0">
              <a:spcBef>
                <a:spcPts val="600"/>
              </a:spcBef>
              <a:spcAft>
                <a:spcPts val="0"/>
              </a:spcAft>
              <a:buSzPts val="2000"/>
              <a:buChar char="■"/>
              <a:defRPr sz="2000"/>
            </a:lvl6pPr>
            <a:lvl7pPr marL="3200400" lvl="6" indent="-355600" rtl="0">
              <a:spcBef>
                <a:spcPts val="600"/>
              </a:spcBef>
              <a:spcAft>
                <a:spcPts val="0"/>
              </a:spcAft>
              <a:buSzPts val="2000"/>
              <a:buChar char="●"/>
              <a:defRPr sz="2000"/>
            </a:lvl7pPr>
            <a:lvl8pPr marL="3657600" lvl="7" indent="-355600" rtl="0">
              <a:spcBef>
                <a:spcPts val="600"/>
              </a:spcBef>
              <a:spcAft>
                <a:spcPts val="0"/>
              </a:spcAft>
              <a:buSzPts val="2000"/>
              <a:buChar char="○"/>
              <a:defRPr sz="2000"/>
            </a:lvl8pPr>
            <a:lvl9pPr marL="4114800" lvl="8" indent="-355600" rtl="0">
              <a:spcBef>
                <a:spcPts val="600"/>
              </a:spcBef>
              <a:spcAft>
                <a:spcPts val="600"/>
              </a:spcAft>
              <a:buSzPts val="2000"/>
              <a:buChar char="■"/>
              <a:defRPr sz="2000"/>
            </a:lvl9pPr>
          </a:lstStyle>
          <a:p>
            <a:endParaRPr/>
          </a:p>
        </p:txBody>
      </p:sp>
      <p:sp>
        <p:nvSpPr>
          <p:cNvPr id="97" name="Google Shape;97;p7"/>
          <p:cNvSpPr txBox="1">
            <a:spLocks noGrp="1"/>
          </p:cNvSpPr>
          <p:nvPr>
            <p:ph type="body" idx="2"/>
          </p:nvPr>
        </p:nvSpPr>
        <p:spPr>
          <a:xfrm>
            <a:off x="5888031" y="1506350"/>
            <a:ext cx="2553000" cy="2931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55600" rtl="0">
              <a:spcBef>
                <a:spcPts val="0"/>
              </a:spcBef>
              <a:spcAft>
                <a:spcPts val="0"/>
              </a:spcAft>
              <a:buSzPts val="2000"/>
              <a:buChar char="▸"/>
              <a:defRPr sz="2000"/>
            </a:lvl1pPr>
            <a:lvl2pPr marL="914400" lvl="1" indent="-355600" rtl="0">
              <a:spcBef>
                <a:spcPts val="600"/>
              </a:spcBef>
              <a:spcAft>
                <a:spcPts val="0"/>
              </a:spcAft>
              <a:buSzPts val="2000"/>
              <a:buChar char="▹"/>
              <a:defRPr sz="2000"/>
            </a:lvl2pPr>
            <a:lvl3pPr marL="1371600" lvl="2" indent="-355600" rtl="0">
              <a:spcBef>
                <a:spcPts val="600"/>
              </a:spcBef>
              <a:spcAft>
                <a:spcPts val="0"/>
              </a:spcAft>
              <a:buSzPts val="2000"/>
              <a:buChar char="■"/>
              <a:defRPr sz="2000"/>
            </a:lvl3pPr>
            <a:lvl4pPr marL="1828800" lvl="3" indent="-355600" rtl="0">
              <a:spcBef>
                <a:spcPts val="60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 rtl="0">
              <a:spcBef>
                <a:spcPts val="600"/>
              </a:spcBef>
              <a:spcAft>
                <a:spcPts val="0"/>
              </a:spcAft>
              <a:buSzPts val="2000"/>
              <a:buChar char="○"/>
              <a:defRPr sz="2000"/>
            </a:lvl5pPr>
            <a:lvl6pPr marL="2743200" lvl="5" indent="-355600" rtl="0">
              <a:spcBef>
                <a:spcPts val="600"/>
              </a:spcBef>
              <a:spcAft>
                <a:spcPts val="0"/>
              </a:spcAft>
              <a:buSzPts val="2000"/>
              <a:buChar char="■"/>
              <a:defRPr sz="2000"/>
            </a:lvl6pPr>
            <a:lvl7pPr marL="3200400" lvl="6" indent="-355600" rtl="0">
              <a:spcBef>
                <a:spcPts val="600"/>
              </a:spcBef>
              <a:spcAft>
                <a:spcPts val="0"/>
              </a:spcAft>
              <a:buSzPts val="2000"/>
              <a:buChar char="●"/>
              <a:defRPr sz="2000"/>
            </a:lvl7pPr>
            <a:lvl8pPr marL="3657600" lvl="7" indent="-355600" rtl="0">
              <a:spcBef>
                <a:spcPts val="600"/>
              </a:spcBef>
              <a:spcAft>
                <a:spcPts val="0"/>
              </a:spcAft>
              <a:buSzPts val="2000"/>
              <a:buChar char="○"/>
              <a:defRPr sz="2000"/>
            </a:lvl8pPr>
            <a:lvl9pPr marL="4114800" lvl="8" indent="-355600" rtl="0">
              <a:spcBef>
                <a:spcPts val="600"/>
              </a:spcBef>
              <a:spcAft>
                <a:spcPts val="600"/>
              </a:spcAft>
              <a:buSzPts val="2000"/>
              <a:buChar char="■"/>
              <a:defRPr sz="2000"/>
            </a:lvl9pPr>
          </a:lstStyle>
          <a:p>
            <a:endParaRPr/>
          </a:p>
        </p:txBody>
      </p:sp>
      <p:sp>
        <p:nvSpPr>
          <p:cNvPr id="98" name="Google Shape;98;p7"/>
          <p:cNvSpPr txBox="1">
            <a:spLocks noGrp="1"/>
          </p:cNvSpPr>
          <p:nvPr>
            <p:ph type="sldNum" idx="12"/>
          </p:nvPr>
        </p:nvSpPr>
        <p:spPr>
          <a:xfrm>
            <a:off x="228600" y="4718604"/>
            <a:ext cx="369900" cy="2511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3 columns">
  <p:cSld name="TITLE_AND_TWO_COLUMNS_1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oogle Shape;100;p8"/>
          <p:cNvGrpSpPr/>
          <p:nvPr/>
        </p:nvGrpSpPr>
        <p:grpSpPr>
          <a:xfrm>
            <a:off x="598623" y="0"/>
            <a:ext cx="2459469" cy="5143500"/>
            <a:chOff x="1511923" y="0"/>
            <a:chExt cx="2459469" cy="5143500"/>
          </a:xfrm>
        </p:grpSpPr>
        <p:sp>
          <p:nvSpPr>
            <p:cNvPr id="101" name="Google Shape;101;p8"/>
            <p:cNvSpPr/>
            <p:nvPr/>
          </p:nvSpPr>
          <p:spPr>
            <a:xfrm flipH="1">
              <a:off x="1867792" y="0"/>
              <a:ext cx="2103600" cy="5143500"/>
            </a:xfrm>
            <a:prstGeom prst="parallelogram">
              <a:avLst>
                <a:gd name="adj" fmla="val 75274"/>
              </a:avLst>
            </a:prstGeom>
            <a:gradFill>
              <a:gsLst>
                <a:gs pos="0">
                  <a:schemeClr val="dk1"/>
                </a:gs>
                <a:gs pos="13000">
                  <a:schemeClr val="dk1"/>
                </a:gs>
                <a:gs pos="55000">
                  <a:srgbClr val="27252C">
                    <a:alpha val="0"/>
                  </a:srgbClr>
                </a:gs>
                <a:gs pos="100000">
                  <a:srgbClr val="27252C">
                    <a:alpha val="0"/>
                  </a:srgbClr>
                </a:gs>
              </a:gsLst>
              <a:lin ang="2051991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02;p8"/>
            <p:cNvSpPr/>
            <p:nvPr/>
          </p:nvSpPr>
          <p:spPr>
            <a:xfrm flipH="1">
              <a:off x="1511923" y="0"/>
              <a:ext cx="2103600" cy="5143500"/>
            </a:xfrm>
            <a:prstGeom prst="parallelogram">
              <a:avLst>
                <a:gd name="adj" fmla="val 46349"/>
              </a:avLst>
            </a:prstGeom>
            <a:gradFill>
              <a:gsLst>
                <a:gs pos="0">
                  <a:schemeClr val="lt1"/>
                </a:gs>
                <a:gs pos="47000">
                  <a:schemeClr val="lt2"/>
                </a:gs>
                <a:gs pos="100000">
                  <a:schemeClr val="lt2"/>
                </a:gs>
              </a:gsLst>
              <a:lin ang="16200038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3" name="Google Shape;103;p8"/>
          <p:cNvGrpSpPr/>
          <p:nvPr/>
        </p:nvGrpSpPr>
        <p:grpSpPr>
          <a:xfrm>
            <a:off x="376173" y="0"/>
            <a:ext cx="2326044" cy="5143500"/>
            <a:chOff x="1060873" y="0"/>
            <a:chExt cx="2326044" cy="5143500"/>
          </a:xfrm>
        </p:grpSpPr>
        <p:sp>
          <p:nvSpPr>
            <p:cNvPr id="104" name="Google Shape;104;p8"/>
            <p:cNvSpPr/>
            <p:nvPr/>
          </p:nvSpPr>
          <p:spPr>
            <a:xfrm>
              <a:off x="1283317" y="0"/>
              <a:ext cx="2103600" cy="5143500"/>
            </a:xfrm>
            <a:prstGeom prst="parallelogram">
              <a:avLst>
                <a:gd name="adj" fmla="val 75274"/>
              </a:avLst>
            </a:prstGeom>
            <a:gradFill>
              <a:gsLst>
                <a:gs pos="0">
                  <a:schemeClr val="dk1"/>
                </a:gs>
                <a:gs pos="13000">
                  <a:schemeClr val="dk1"/>
                </a:gs>
                <a:gs pos="56000">
                  <a:srgbClr val="27252C">
                    <a:alpha val="0"/>
                  </a:srgbClr>
                </a:gs>
                <a:gs pos="100000">
                  <a:srgbClr val="27252C">
                    <a:alpha val="0"/>
                  </a:srgbClr>
                </a:gs>
              </a:gsLst>
              <a:lin ang="108014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105;p8"/>
            <p:cNvSpPr/>
            <p:nvPr/>
          </p:nvSpPr>
          <p:spPr>
            <a:xfrm>
              <a:off x="1060873" y="0"/>
              <a:ext cx="2103600" cy="5143500"/>
            </a:xfrm>
            <a:prstGeom prst="parallelogram">
              <a:avLst>
                <a:gd name="adj" fmla="val 46349"/>
              </a:avLst>
            </a:prstGeom>
            <a:gradFill>
              <a:gsLst>
                <a:gs pos="0">
                  <a:schemeClr val="lt1"/>
                </a:gs>
                <a:gs pos="47000">
                  <a:schemeClr val="lt2"/>
                </a:gs>
                <a:gs pos="100000">
                  <a:schemeClr val="lt2"/>
                </a:gs>
              </a:gsLst>
              <a:lin ang="5400012" scaled="0"/>
            </a:gradFill>
            <a:ln>
              <a:noFill/>
            </a:ln>
            <a:effectLst>
              <a:outerShdw blurRad="214313" algn="bl" rotWithShape="0">
                <a:srgbClr val="000000">
                  <a:alpha val="2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6" name="Google Shape;106;p8"/>
          <p:cNvGrpSpPr/>
          <p:nvPr/>
        </p:nvGrpSpPr>
        <p:grpSpPr>
          <a:xfrm>
            <a:off x="0" y="0"/>
            <a:ext cx="2305717" cy="5144925"/>
            <a:chOff x="456100" y="0"/>
            <a:chExt cx="2305717" cy="5144925"/>
          </a:xfrm>
        </p:grpSpPr>
        <p:sp>
          <p:nvSpPr>
            <p:cNvPr id="107" name="Google Shape;107;p8"/>
            <p:cNvSpPr/>
            <p:nvPr/>
          </p:nvSpPr>
          <p:spPr>
            <a:xfrm flipH="1">
              <a:off x="658217" y="0"/>
              <a:ext cx="2103600" cy="5143500"/>
            </a:xfrm>
            <a:prstGeom prst="parallelogram">
              <a:avLst>
                <a:gd name="adj" fmla="val 75274"/>
              </a:avLst>
            </a:prstGeom>
            <a:gradFill>
              <a:gsLst>
                <a:gs pos="0">
                  <a:schemeClr val="dk1"/>
                </a:gs>
                <a:gs pos="13000">
                  <a:schemeClr val="dk1"/>
                </a:gs>
                <a:gs pos="55000">
                  <a:srgbClr val="27252C">
                    <a:alpha val="0"/>
                  </a:srgbClr>
                </a:gs>
                <a:gs pos="100000">
                  <a:srgbClr val="27252C">
                    <a:alpha val="0"/>
                  </a:srgbClr>
                </a:gs>
              </a:gsLst>
              <a:lin ang="2051991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8"/>
            <p:cNvSpPr/>
            <p:nvPr/>
          </p:nvSpPr>
          <p:spPr>
            <a:xfrm>
              <a:off x="456100" y="0"/>
              <a:ext cx="2035600" cy="5144925"/>
            </a:xfrm>
            <a:custGeom>
              <a:avLst/>
              <a:gdLst/>
              <a:ahLst/>
              <a:cxnLst/>
              <a:rect l="l" t="t" r="r" b="b"/>
              <a:pathLst>
                <a:path w="81424" h="205797" extrusionOk="0">
                  <a:moveTo>
                    <a:pt x="72" y="0"/>
                  </a:moveTo>
                  <a:lnTo>
                    <a:pt x="0" y="205797"/>
                  </a:lnTo>
                  <a:lnTo>
                    <a:pt x="81424" y="205794"/>
                  </a:lnTo>
                  <a:lnTo>
                    <a:pt x="41929" y="0"/>
                  </a:ln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37000">
                  <a:schemeClr val="accent1"/>
                </a:gs>
                <a:gs pos="100000">
                  <a:schemeClr val="accent2"/>
                </a:gs>
              </a:gsLst>
              <a:lin ang="5400012" scaled="0"/>
            </a:gradFill>
            <a:ln>
              <a:noFill/>
            </a:ln>
            <a:effectLst>
              <a:outerShdw blurRad="314325" algn="bl" rotWithShape="0">
                <a:schemeClr val="dk1">
                  <a:alpha val="50000"/>
                </a:schemeClr>
              </a:outerShdw>
            </a:effectLst>
          </p:spPr>
        </p:sp>
      </p:grpSp>
      <p:grpSp>
        <p:nvGrpSpPr>
          <p:cNvPr id="109" name="Google Shape;109;p8"/>
          <p:cNvGrpSpPr/>
          <p:nvPr/>
        </p:nvGrpSpPr>
        <p:grpSpPr>
          <a:xfrm>
            <a:off x="0" y="0"/>
            <a:ext cx="2132442" cy="5145275"/>
            <a:chOff x="227500" y="0"/>
            <a:chExt cx="2132442" cy="5145275"/>
          </a:xfrm>
        </p:grpSpPr>
        <p:sp>
          <p:nvSpPr>
            <p:cNvPr id="110" name="Google Shape;110;p8"/>
            <p:cNvSpPr/>
            <p:nvPr/>
          </p:nvSpPr>
          <p:spPr>
            <a:xfrm>
              <a:off x="256342" y="0"/>
              <a:ext cx="2103600" cy="5143500"/>
            </a:xfrm>
            <a:prstGeom prst="parallelogram">
              <a:avLst>
                <a:gd name="adj" fmla="val 75274"/>
              </a:avLst>
            </a:prstGeom>
            <a:gradFill>
              <a:gsLst>
                <a:gs pos="0">
                  <a:schemeClr val="dk1"/>
                </a:gs>
                <a:gs pos="13000">
                  <a:schemeClr val="dk1"/>
                </a:gs>
                <a:gs pos="56000">
                  <a:srgbClr val="27252C">
                    <a:alpha val="0"/>
                  </a:srgbClr>
                </a:gs>
                <a:gs pos="100000">
                  <a:srgbClr val="27252C">
                    <a:alpha val="0"/>
                  </a:srgbClr>
                </a:gs>
              </a:gsLst>
              <a:lin ang="108014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11;p8"/>
            <p:cNvSpPr/>
            <p:nvPr/>
          </p:nvSpPr>
          <p:spPr>
            <a:xfrm>
              <a:off x="227500" y="0"/>
              <a:ext cx="1825925" cy="5145275"/>
            </a:xfrm>
            <a:custGeom>
              <a:avLst/>
              <a:gdLst/>
              <a:ahLst/>
              <a:cxnLst/>
              <a:rect l="l" t="t" r="r" b="b"/>
              <a:pathLst>
                <a:path w="73037" h="205811" extrusionOk="0">
                  <a:moveTo>
                    <a:pt x="0" y="205797"/>
                  </a:moveTo>
                  <a:lnTo>
                    <a:pt x="44" y="0"/>
                  </a:lnTo>
                  <a:lnTo>
                    <a:pt x="73037" y="0"/>
                  </a:lnTo>
                  <a:lnTo>
                    <a:pt x="33572" y="205811"/>
                  </a:ln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50000">
                  <a:schemeClr val="accent1"/>
                </a:gs>
                <a:gs pos="100000">
                  <a:schemeClr val="accent2"/>
                </a:gs>
              </a:gsLst>
              <a:lin ang="16200038" scaled="0"/>
            </a:gradFill>
            <a:ln>
              <a:noFill/>
            </a:ln>
            <a:effectLst>
              <a:outerShdw blurRad="314325" algn="bl" rotWithShape="0">
                <a:schemeClr val="accent6">
                  <a:alpha val="50000"/>
                </a:schemeClr>
              </a:outerShdw>
            </a:effectLst>
          </p:spPr>
        </p:sp>
      </p:grpSp>
      <p:sp>
        <p:nvSpPr>
          <p:cNvPr id="112" name="Google Shape;112;p8"/>
          <p:cNvSpPr txBox="1">
            <a:spLocks noGrp="1"/>
          </p:cNvSpPr>
          <p:nvPr>
            <p:ph type="title"/>
          </p:nvPr>
        </p:nvSpPr>
        <p:spPr>
          <a:xfrm>
            <a:off x="2976900" y="836000"/>
            <a:ext cx="5464200" cy="3963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8"/>
          <p:cNvSpPr txBox="1">
            <a:spLocks noGrp="1"/>
          </p:cNvSpPr>
          <p:nvPr>
            <p:ph type="body" idx="1"/>
          </p:nvPr>
        </p:nvSpPr>
        <p:spPr>
          <a:xfrm>
            <a:off x="2976900" y="1506350"/>
            <a:ext cx="1702200" cy="2917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36550" rtl="0">
              <a:spcBef>
                <a:spcPts val="0"/>
              </a:spcBef>
              <a:spcAft>
                <a:spcPts val="0"/>
              </a:spcAft>
              <a:buSzPts val="1700"/>
              <a:buChar char="▸"/>
              <a:defRPr sz="1700"/>
            </a:lvl1pPr>
            <a:lvl2pPr marL="914400" lvl="1" indent="-336550" rtl="0">
              <a:spcBef>
                <a:spcPts val="600"/>
              </a:spcBef>
              <a:spcAft>
                <a:spcPts val="0"/>
              </a:spcAft>
              <a:buSzPts val="1700"/>
              <a:buChar char="▹"/>
              <a:defRPr sz="1700"/>
            </a:lvl2pPr>
            <a:lvl3pPr marL="1371600" lvl="2" indent="-336550" rtl="0">
              <a:spcBef>
                <a:spcPts val="600"/>
              </a:spcBef>
              <a:spcAft>
                <a:spcPts val="0"/>
              </a:spcAft>
              <a:buSzPts val="1700"/>
              <a:buChar char="■"/>
              <a:defRPr sz="1700"/>
            </a:lvl3pPr>
            <a:lvl4pPr marL="1828800" lvl="3" indent="-336550" rtl="0">
              <a:spcBef>
                <a:spcPts val="600"/>
              </a:spcBef>
              <a:spcAft>
                <a:spcPts val="0"/>
              </a:spcAft>
              <a:buSzPts val="1700"/>
              <a:buChar char="●"/>
              <a:defRPr sz="1700"/>
            </a:lvl4pPr>
            <a:lvl5pPr marL="2286000" lvl="4" indent="-336550" rtl="0">
              <a:spcBef>
                <a:spcPts val="600"/>
              </a:spcBef>
              <a:spcAft>
                <a:spcPts val="0"/>
              </a:spcAft>
              <a:buSzPts val="1700"/>
              <a:buChar char="○"/>
              <a:defRPr sz="1700"/>
            </a:lvl5pPr>
            <a:lvl6pPr marL="2743200" lvl="5" indent="-336550" rtl="0">
              <a:spcBef>
                <a:spcPts val="600"/>
              </a:spcBef>
              <a:spcAft>
                <a:spcPts val="0"/>
              </a:spcAft>
              <a:buSzPts val="1700"/>
              <a:buChar char="■"/>
              <a:defRPr sz="1700"/>
            </a:lvl6pPr>
            <a:lvl7pPr marL="3200400" lvl="6" indent="-336550" rtl="0">
              <a:spcBef>
                <a:spcPts val="600"/>
              </a:spcBef>
              <a:spcAft>
                <a:spcPts val="0"/>
              </a:spcAft>
              <a:buSzPts val="1700"/>
              <a:buChar char="●"/>
              <a:defRPr sz="1700"/>
            </a:lvl7pPr>
            <a:lvl8pPr marL="3657600" lvl="7" indent="-336550" rtl="0">
              <a:spcBef>
                <a:spcPts val="600"/>
              </a:spcBef>
              <a:spcAft>
                <a:spcPts val="0"/>
              </a:spcAft>
              <a:buSzPts val="1700"/>
              <a:buChar char="○"/>
              <a:defRPr sz="1700"/>
            </a:lvl8pPr>
            <a:lvl9pPr marL="4114800" lvl="8" indent="-336550" rtl="0">
              <a:spcBef>
                <a:spcPts val="600"/>
              </a:spcBef>
              <a:spcAft>
                <a:spcPts val="600"/>
              </a:spcAft>
              <a:buSzPts val="1700"/>
              <a:buChar char="■"/>
              <a:defRPr sz="1700"/>
            </a:lvl9pPr>
          </a:lstStyle>
          <a:p>
            <a:endParaRPr/>
          </a:p>
        </p:txBody>
      </p:sp>
      <p:sp>
        <p:nvSpPr>
          <p:cNvPr id="114" name="Google Shape;114;p8"/>
          <p:cNvSpPr txBox="1">
            <a:spLocks noGrp="1"/>
          </p:cNvSpPr>
          <p:nvPr>
            <p:ph type="body" idx="2"/>
          </p:nvPr>
        </p:nvSpPr>
        <p:spPr>
          <a:xfrm>
            <a:off x="4857876" y="1506350"/>
            <a:ext cx="1702200" cy="2917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36550" rtl="0">
              <a:spcBef>
                <a:spcPts val="0"/>
              </a:spcBef>
              <a:spcAft>
                <a:spcPts val="0"/>
              </a:spcAft>
              <a:buSzPts val="1700"/>
              <a:buChar char="▸"/>
              <a:defRPr sz="1700"/>
            </a:lvl1pPr>
            <a:lvl2pPr marL="914400" lvl="1" indent="-336550" rtl="0">
              <a:spcBef>
                <a:spcPts val="600"/>
              </a:spcBef>
              <a:spcAft>
                <a:spcPts val="0"/>
              </a:spcAft>
              <a:buSzPts val="1700"/>
              <a:buChar char="▹"/>
              <a:defRPr sz="1700"/>
            </a:lvl2pPr>
            <a:lvl3pPr marL="1371600" lvl="2" indent="-336550" rtl="0">
              <a:spcBef>
                <a:spcPts val="600"/>
              </a:spcBef>
              <a:spcAft>
                <a:spcPts val="0"/>
              </a:spcAft>
              <a:buSzPts val="1700"/>
              <a:buChar char="■"/>
              <a:defRPr sz="1700"/>
            </a:lvl3pPr>
            <a:lvl4pPr marL="1828800" lvl="3" indent="-336550" rtl="0">
              <a:spcBef>
                <a:spcPts val="600"/>
              </a:spcBef>
              <a:spcAft>
                <a:spcPts val="0"/>
              </a:spcAft>
              <a:buSzPts val="1700"/>
              <a:buChar char="●"/>
              <a:defRPr sz="1700"/>
            </a:lvl4pPr>
            <a:lvl5pPr marL="2286000" lvl="4" indent="-336550" rtl="0">
              <a:spcBef>
                <a:spcPts val="600"/>
              </a:spcBef>
              <a:spcAft>
                <a:spcPts val="0"/>
              </a:spcAft>
              <a:buSzPts val="1700"/>
              <a:buChar char="○"/>
              <a:defRPr sz="1700"/>
            </a:lvl5pPr>
            <a:lvl6pPr marL="2743200" lvl="5" indent="-336550" rtl="0">
              <a:spcBef>
                <a:spcPts val="600"/>
              </a:spcBef>
              <a:spcAft>
                <a:spcPts val="0"/>
              </a:spcAft>
              <a:buSzPts val="1700"/>
              <a:buChar char="■"/>
              <a:defRPr sz="1700"/>
            </a:lvl6pPr>
            <a:lvl7pPr marL="3200400" lvl="6" indent="-336550" rtl="0">
              <a:spcBef>
                <a:spcPts val="600"/>
              </a:spcBef>
              <a:spcAft>
                <a:spcPts val="0"/>
              </a:spcAft>
              <a:buSzPts val="1700"/>
              <a:buChar char="●"/>
              <a:defRPr sz="1700"/>
            </a:lvl7pPr>
            <a:lvl8pPr marL="3657600" lvl="7" indent="-336550" rtl="0">
              <a:spcBef>
                <a:spcPts val="600"/>
              </a:spcBef>
              <a:spcAft>
                <a:spcPts val="0"/>
              </a:spcAft>
              <a:buSzPts val="1700"/>
              <a:buChar char="○"/>
              <a:defRPr sz="1700"/>
            </a:lvl8pPr>
            <a:lvl9pPr marL="4114800" lvl="8" indent="-336550" rtl="0">
              <a:spcBef>
                <a:spcPts val="600"/>
              </a:spcBef>
              <a:spcAft>
                <a:spcPts val="600"/>
              </a:spcAft>
              <a:buSzPts val="1700"/>
              <a:buChar char="■"/>
              <a:defRPr sz="1700"/>
            </a:lvl9pPr>
          </a:lstStyle>
          <a:p>
            <a:endParaRPr/>
          </a:p>
        </p:txBody>
      </p:sp>
      <p:sp>
        <p:nvSpPr>
          <p:cNvPr id="115" name="Google Shape;115;p8"/>
          <p:cNvSpPr txBox="1">
            <a:spLocks noGrp="1"/>
          </p:cNvSpPr>
          <p:nvPr>
            <p:ph type="body" idx="3"/>
          </p:nvPr>
        </p:nvSpPr>
        <p:spPr>
          <a:xfrm>
            <a:off x="6738851" y="1506350"/>
            <a:ext cx="1702200" cy="2917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36550" rtl="0">
              <a:spcBef>
                <a:spcPts val="0"/>
              </a:spcBef>
              <a:spcAft>
                <a:spcPts val="0"/>
              </a:spcAft>
              <a:buSzPts val="1700"/>
              <a:buChar char="▸"/>
              <a:defRPr sz="1700"/>
            </a:lvl1pPr>
            <a:lvl2pPr marL="914400" lvl="1" indent="-336550" rtl="0">
              <a:spcBef>
                <a:spcPts val="600"/>
              </a:spcBef>
              <a:spcAft>
                <a:spcPts val="0"/>
              </a:spcAft>
              <a:buSzPts val="1700"/>
              <a:buChar char="▹"/>
              <a:defRPr sz="1700"/>
            </a:lvl2pPr>
            <a:lvl3pPr marL="1371600" lvl="2" indent="-336550" rtl="0">
              <a:spcBef>
                <a:spcPts val="600"/>
              </a:spcBef>
              <a:spcAft>
                <a:spcPts val="0"/>
              </a:spcAft>
              <a:buSzPts val="1700"/>
              <a:buChar char="■"/>
              <a:defRPr sz="1700"/>
            </a:lvl3pPr>
            <a:lvl4pPr marL="1828800" lvl="3" indent="-336550" rtl="0">
              <a:spcBef>
                <a:spcPts val="600"/>
              </a:spcBef>
              <a:spcAft>
                <a:spcPts val="0"/>
              </a:spcAft>
              <a:buSzPts val="1700"/>
              <a:buChar char="●"/>
              <a:defRPr sz="1700"/>
            </a:lvl4pPr>
            <a:lvl5pPr marL="2286000" lvl="4" indent="-336550" rtl="0">
              <a:spcBef>
                <a:spcPts val="600"/>
              </a:spcBef>
              <a:spcAft>
                <a:spcPts val="0"/>
              </a:spcAft>
              <a:buSzPts val="1700"/>
              <a:buChar char="○"/>
              <a:defRPr sz="1700"/>
            </a:lvl5pPr>
            <a:lvl6pPr marL="2743200" lvl="5" indent="-336550" rtl="0">
              <a:spcBef>
                <a:spcPts val="600"/>
              </a:spcBef>
              <a:spcAft>
                <a:spcPts val="0"/>
              </a:spcAft>
              <a:buSzPts val="1700"/>
              <a:buChar char="■"/>
              <a:defRPr sz="1700"/>
            </a:lvl6pPr>
            <a:lvl7pPr marL="3200400" lvl="6" indent="-336550" rtl="0">
              <a:spcBef>
                <a:spcPts val="600"/>
              </a:spcBef>
              <a:spcAft>
                <a:spcPts val="0"/>
              </a:spcAft>
              <a:buSzPts val="1700"/>
              <a:buChar char="●"/>
              <a:defRPr sz="1700"/>
            </a:lvl7pPr>
            <a:lvl8pPr marL="3657600" lvl="7" indent="-336550" rtl="0">
              <a:spcBef>
                <a:spcPts val="600"/>
              </a:spcBef>
              <a:spcAft>
                <a:spcPts val="0"/>
              </a:spcAft>
              <a:buSzPts val="1700"/>
              <a:buChar char="○"/>
              <a:defRPr sz="1700"/>
            </a:lvl8pPr>
            <a:lvl9pPr marL="4114800" lvl="8" indent="-336550" rtl="0">
              <a:spcBef>
                <a:spcPts val="600"/>
              </a:spcBef>
              <a:spcAft>
                <a:spcPts val="600"/>
              </a:spcAft>
              <a:buSzPts val="1700"/>
              <a:buChar char="■"/>
              <a:defRPr sz="1700"/>
            </a:lvl9pPr>
          </a:lstStyle>
          <a:p>
            <a:endParaRPr/>
          </a:p>
        </p:txBody>
      </p:sp>
      <p:sp>
        <p:nvSpPr>
          <p:cNvPr id="116" name="Google Shape;116;p8"/>
          <p:cNvSpPr txBox="1">
            <a:spLocks noGrp="1"/>
          </p:cNvSpPr>
          <p:nvPr>
            <p:ph type="sldNum" idx="12"/>
          </p:nvPr>
        </p:nvSpPr>
        <p:spPr>
          <a:xfrm>
            <a:off x="228600" y="4718604"/>
            <a:ext cx="369900" cy="2511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8" name="Google Shape;118;p9"/>
          <p:cNvGrpSpPr/>
          <p:nvPr/>
        </p:nvGrpSpPr>
        <p:grpSpPr>
          <a:xfrm>
            <a:off x="598623" y="0"/>
            <a:ext cx="2459469" cy="5143500"/>
            <a:chOff x="1511923" y="0"/>
            <a:chExt cx="2459469" cy="5143500"/>
          </a:xfrm>
        </p:grpSpPr>
        <p:sp>
          <p:nvSpPr>
            <p:cNvPr id="119" name="Google Shape;119;p9"/>
            <p:cNvSpPr/>
            <p:nvPr/>
          </p:nvSpPr>
          <p:spPr>
            <a:xfrm flipH="1">
              <a:off x="1867792" y="0"/>
              <a:ext cx="2103600" cy="5143500"/>
            </a:xfrm>
            <a:prstGeom prst="parallelogram">
              <a:avLst>
                <a:gd name="adj" fmla="val 75274"/>
              </a:avLst>
            </a:prstGeom>
            <a:gradFill>
              <a:gsLst>
                <a:gs pos="0">
                  <a:schemeClr val="dk1"/>
                </a:gs>
                <a:gs pos="13000">
                  <a:schemeClr val="dk1"/>
                </a:gs>
                <a:gs pos="55000">
                  <a:srgbClr val="27252C">
                    <a:alpha val="0"/>
                  </a:srgbClr>
                </a:gs>
                <a:gs pos="100000">
                  <a:srgbClr val="27252C">
                    <a:alpha val="0"/>
                  </a:srgbClr>
                </a:gs>
              </a:gsLst>
              <a:lin ang="2051991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20;p9"/>
            <p:cNvSpPr/>
            <p:nvPr/>
          </p:nvSpPr>
          <p:spPr>
            <a:xfrm flipH="1">
              <a:off x="1511923" y="0"/>
              <a:ext cx="2103600" cy="5143500"/>
            </a:xfrm>
            <a:prstGeom prst="parallelogram">
              <a:avLst>
                <a:gd name="adj" fmla="val 46349"/>
              </a:avLst>
            </a:prstGeom>
            <a:gradFill>
              <a:gsLst>
                <a:gs pos="0">
                  <a:schemeClr val="lt1"/>
                </a:gs>
                <a:gs pos="47000">
                  <a:schemeClr val="lt2"/>
                </a:gs>
                <a:gs pos="100000">
                  <a:schemeClr val="lt2"/>
                </a:gs>
              </a:gsLst>
              <a:lin ang="16200038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1" name="Google Shape;121;p9"/>
          <p:cNvGrpSpPr/>
          <p:nvPr/>
        </p:nvGrpSpPr>
        <p:grpSpPr>
          <a:xfrm>
            <a:off x="376173" y="0"/>
            <a:ext cx="2326044" cy="5143500"/>
            <a:chOff x="1060873" y="0"/>
            <a:chExt cx="2326044" cy="5143500"/>
          </a:xfrm>
        </p:grpSpPr>
        <p:sp>
          <p:nvSpPr>
            <p:cNvPr id="122" name="Google Shape;122;p9"/>
            <p:cNvSpPr/>
            <p:nvPr/>
          </p:nvSpPr>
          <p:spPr>
            <a:xfrm>
              <a:off x="1283317" y="0"/>
              <a:ext cx="2103600" cy="5143500"/>
            </a:xfrm>
            <a:prstGeom prst="parallelogram">
              <a:avLst>
                <a:gd name="adj" fmla="val 75274"/>
              </a:avLst>
            </a:prstGeom>
            <a:gradFill>
              <a:gsLst>
                <a:gs pos="0">
                  <a:schemeClr val="dk1"/>
                </a:gs>
                <a:gs pos="13000">
                  <a:schemeClr val="dk1"/>
                </a:gs>
                <a:gs pos="56000">
                  <a:srgbClr val="27252C">
                    <a:alpha val="0"/>
                  </a:srgbClr>
                </a:gs>
                <a:gs pos="100000">
                  <a:srgbClr val="27252C">
                    <a:alpha val="0"/>
                  </a:srgbClr>
                </a:gs>
              </a:gsLst>
              <a:lin ang="108014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23;p9"/>
            <p:cNvSpPr/>
            <p:nvPr/>
          </p:nvSpPr>
          <p:spPr>
            <a:xfrm>
              <a:off x="1060873" y="0"/>
              <a:ext cx="2103600" cy="5143500"/>
            </a:xfrm>
            <a:prstGeom prst="parallelogram">
              <a:avLst>
                <a:gd name="adj" fmla="val 46349"/>
              </a:avLst>
            </a:prstGeom>
            <a:gradFill>
              <a:gsLst>
                <a:gs pos="0">
                  <a:schemeClr val="lt1"/>
                </a:gs>
                <a:gs pos="47000">
                  <a:schemeClr val="lt2"/>
                </a:gs>
                <a:gs pos="100000">
                  <a:schemeClr val="lt2"/>
                </a:gs>
              </a:gsLst>
              <a:lin ang="5400012" scaled="0"/>
            </a:gradFill>
            <a:ln>
              <a:noFill/>
            </a:ln>
            <a:effectLst>
              <a:outerShdw blurRad="214313" algn="bl" rotWithShape="0">
                <a:srgbClr val="000000">
                  <a:alpha val="2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4" name="Google Shape;124;p9"/>
          <p:cNvGrpSpPr/>
          <p:nvPr/>
        </p:nvGrpSpPr>
        <p:grpSpPr>
          <a:xfrm>
            <a:off x="0" y="0"/>
            <a:ext cx="2305717" cy="5144925"/>
            <a:chOff x="456100" y="0"/>
            <a:chExt cx="2305717" cy="5144925"/>
          </a:xfrm>
        </p:grpSpPr>
        <p:sp>
          <p:nvSpPr>
            <p:cNvPr id="125" name="Google Shape;125;p9"/>
            <p:cNvSpPr/>
            <p:nvPr/>
          </p:nvSpPr>
          <p:spPr>
            <a:xfrm flipH="1">
              <a:off x="658217" y="0"/>
              <a:ext cx="2103600" cy="5143500"/>
            </a:xfrm>
            <a:prstGeom prst="parallelogram">
              <a:avLst>
                <a:gd name="adj" fmla="val 75274"/>
              </a:avLst>
            </a:prstGeom>
            <a:gradFill>
              <a:gsLst>
                <a:gs pos="0">
                  <a:schemeClr val="dk1"/>
                </a:gs>
                <a:gs pos="13000">
                  <a:schemeClr val="dk1"/>
                </a:gs>
                <a:gs pos="55000">
                  <a:srgbClr val="27252C">
                    <a:alpha val="0"/>
                  </a:srgbClr>
                </a:gs>
                <a:gs pos="100000">
                  <a:srgbClr val="27252C">
                    <a:alpha val="0"/>
                  </a:srgbClr>
                </a:gs>
              </a:gsLst>
              <a:lin ang="2051991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126;p9"/>
            <p:cNvSpPr/>
            <p:nvPr/>
          </p:nvSpPr>
          <p:spPr>
            <a:xfrm>
              <a:off x="456100" y="0"/>
              <a:ext cx="2035600" cy="5144925"/>
            </a:xfrm>
            <a:custGeom>
              <a:avLst/>
              <a:gdLst/>
              <a:ahLst/>
              <a:cxnLst/>
              <a:rect l="l" t="t" r="r" b="b"/>
              <a:pathLst>
                <a:path w="81424" h="205797" extrusionOk="0">
                  <a:moveTo>
                    <a:pt x="72" y="0"/>
                  </a:moveTo>
                  <a:lnTo>
                    <a:pt x="0" y="205797"/>
                  </a:lnTo>
                  <a:lnTo>
                    <a:pt x="81424" y="205794"/>
                  </a:lnTo>
                  <a:lnTo>
                    <a:pt x="41929" y="0"/>
                  </a:ln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37000">
                  <a:schemeClr val="accent1"/>
                </a:gs>
                <a:gs pos="100000">
                  <a:schemeClr val="accent2"/>
                </a:gs>
              </a:gsLst>
              <a:lin ang="5400012" scaled="0"/>
            </a:gradFill>
            <a:ln>
              <a:noFill/>
            </a:ln>
            <a:effectLst>
              <a:outerShdw blurRad="314325" algn="bl" rotWithShape="0">
                <a:schemeClr val="dk1">
                  <a:alpha val="50000"/>
                </a:schemeClr>
              </a:outerShdw>
            </a:effectLst>
          </p:spPr>
        </p:sp>
      </p:grpSp>
      <p:grpSp>
        <p:nvGrpSpPr>
          <p:cNvPr id="127" name="Google Shape;127;p9"/>
          <p:cNvGrpSpPr/>
          <p:nvPr/>
        </p:nvGrpSpPr>
        <p:grpSpPr>
          <a:xfrm>
            <a:off x="0" y="0"/>
            <a:ext cx="2132442" cy="5145275"/>
            <a:chOff x="227500" y="0"/>
            <a:chExt cx="2132442" cy="5145275"/>
          </a:xfrm>
        </p:grpSpPr>
        <p:sp>
          <p:nvSpPr>
            <p:cNvPr id="128" name="Google Shape;128;p9"/>
            <p:cNvSpPr/>
            <p:nvPr/>
          </p:nvSpPr>
          <p:spPr>
            <a:xfrm>
              <a:off x="256342" y="0"/>
              <a:ext cx="2103600" cy="5143500"/>
            </a:xfrm>
            <a:prstGeom prst="parallelogram">
              <a:avLst>
                <a:gd name="adj" fmla="val 75274"/>
              </a:avLst>
            </a:prstGeom>
            <a:gradFill>
              <a:gsLst>
                <a:gs pos="0">
                  <a:schemeClr val="dk1"/>
                </a:gs>
                <a:gs pos="13000">
                  <a:schemeClr val="dk1"/>
                </a:gs>
                <a:gs pos="56000">
                  <a:srgbClr val="27252C">
                    <a:alpha val="0"/>
                  </a:srgbClr>
                </a:gs>
                <a:gs pos="100000">
                  <a:srgbClr val="27252C">
                    <a:alpha val="0"/>
                  </a:srgbClr>
                </a:gs>
              </a:gsLst>
              <a:lin ang="108014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9"/>
            <p:cNvSpPr/>
            <p:nvPr/>
          </p:nvSpPr>
          <p:spPr>
            <a:xfrm>
              <a:off x="227500" y="0"/>
              <a:ext cx="1825925" cy="5145275"/>
            </a:xfrm>
            <a:custGeom>
              <a:avLst/>
              <a:gdLst/>
              <a:ahLst/>
              <a:cxnLst/>
              <a:rect l="l" t="t" r="r" b="b"/>
              <a:pathLst>
                <a:path w="73037" h="205811" extrusionOk="0">
                  <a:moveTo>
                    <a:pt x="0" y="205797"/>
                  </a:moveTo>
                  <a:lnTo>
                    <a:pt x="44" y="0"/>
                  </a:lnTo>
                  <a:lnTo>
                    <a:pt x="73037" y="0"/>
                  </a:lnTo>
                  <a:lnTo>
                    <a:pt x="33572" y="205811"/>
                  </a:ln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50000">
                  <a:schemeClr val="accent1"/>
                </a:gs>
                <a:gs pos="100000">
                  <a:schemeClr val="accent2"/>
                </a:gs>
              </a:gsLst>
              <a:lin ang="16200038" scaled="0"/>
            </a:gradFill>
            <a:ln>
              <a:noFill/>
            </a:ln>
            <a:effectLst>
              <a:outerShdw blurRad="314325" algn="bl" rotWithShape="0">
                <a:schemeClr val="accent6">
                  <a:alpha val="50000"/>
                </a:schemeClr>
              </a:outerShdw>
            </a:effectLst>
          </p:spPr>
        </p:sp>
      </p:grpSp>
      <p:sp>
        <p:nvSpPr>
          <p:cNvPr id="130" name="Google Shape;130;p9"/>
          <p:cNvSpPr txBox="1">
            <a:spLocks noGrp="1"/>
          </p:cNvSpPr>
          <p:nvPr>
            <p:ph type="title"/>
          </p:nvPr>
        </p:nvSpPr>
        <p:spPr>
          <a:xfrm>
            <a:off x="2976900" y="836000"/>
            <a:ext cx="5464200" cy="3963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31" name="Google Shape;131;p9"/>
          <p:cNvSpPr txBox="1">
            <a:spLocks noGrp="1"/>
          </p:cNvSpPr>
          <p:nvPr>
            <p:ph type="sldNum" idx="12"/>
          </p:nvPr>
        </p:nvSpPr>
        <p:spPr>
          <a:xfrm>
            <a:off x="228600" y="4718604"/>
            <a:ext cx="369900" cy="2511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8" name="Google Shape;148;p11"/>
          <p:cNvGrpSpPr/>
          <p:nvPr/>
        </p:nvGrpSpPr>
        <p:grpSpPr>
          <a:xfrm>
            <a:off x="598623" y="0"/>
            <a:ext cx="2459469" cy="5143500"/>
            <a:chOff x="1511923" y="0"/>
            <a:chExt cx="2459469" cy="5143500"/>
          </a:xfrm>
        </p:grpSpPr>
        <p:sp>
          <p:nvSpPr>
            <p:cNvPr id="149" name="Google Shape;149;p11"/>
            <p:cNvSpPr/>
            <p:nvPr/>
          </p:nvSpPr>
          <p:spPr>
            <a:xfrm flipH="1">
              <a:off x="1867792" y="0"/>
              <a:ext cx="2103600" cy="5143500"/>
            </a:xfrm>
            <a:prstGeom prst="parallelogram">
              <a:avLst>
                <a:gd name="adj" fmla="val 75274"/>
              </a:avLst>
            </a:prstGeom>
            <a:gradFill>
              <a:gsLst>
                <a:gs pos="0">
                  <a:schemeClr val="dk1"/>
                </a:gs>
                <a:gs pos="13000">
                  <a:schemeClr val="dk1"/>
                </a:gs>
                <a:gs pos="55000">
                  <a:srgbClr val="27252C">
                    <a:alpha val="0"/>
                  </a:srgbClr>
                </a:gs>
                <a:gs pos="100000">
                  <a:srgbClr val="27252C">
                    <a:alpha val="0"/>
                  </a:srgbClr>
                </a:gs>
              </a:gsLst>
              <a:lin ang="2051991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150;p11"/>
            <p:cNvSpPr/>
            <p:nvPr/>
          </p:nvSpPr>
          <p:spPr>
            <a:xfrm flipH="1">
              <a:off x="1511923" y="0"/>
              <a:ext cx="2103600" cy="5143500"/>
            </a:xfrm>
            <a:prstGeom prst="parallelogram">
              <a:avLst>
                <a:gd name="adj" fmla="val 46349"/>
              </a:avLst>
            </a:prstGeom>
            <a:gradFill>
              <a:gsLst>
                <a:gs pos="0">
                  <a:schemeClr val="lt1"/>
                </a:gs>
                <a:gs pos="47000">
                  <a:schemeClr val="lt2"/>
                </a:gs>
                <a:gs pos="100000">
                  <a:schemeClr val="lt2"/>
                </a:gs>
              </a:gsLst>
              <a:lin ang="16200038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1" name="Google Shape;151;p11"/>
          <p:cNvGrpSpPr/>
          <p:nvPr/>
        </p:nvGrpSpPr>
        <p:grpSpPr>
          <a:xfrm>
            <a:off x="376173" y="0"/>
            <a:ext cx="2326044" cy="5143500"/>
            <a:chOff x="1060873" y="0"/>
            <a:chExt cx="2326044" cy="5143500"/>
          </a:xfrm>
        </p:grpSpPr>
        <p:sp>
          <p:nvSpPr>
            <p:cNvPr id="152" name="Google Shape;152;p11"/>
            <p:cNvSpPr/>
            <p:nvPr/>
          </p:nvSpPr>
          <p:spPr>
            <a:xfrm>
              <a:off x="1283317" y="0"/>
              <a:ext cx="2103600" cy="5143500"/>
            </a:xfrm>
            <a:prstGeom prst="parallelogram">
              <a:avLst>
                <a:gd name="adj" fmla="val 75274"/>
              </a:avLst>
            </a:prstGeom>
            <a:gradFill>
              <a:gsLst>
                <a:gs pos="0">
                  <a:schemeClr val="dk1"/>
                </a:gs>
                <a:gs pos="13000">
                  <a:schemeClr val="dk1"/>
                </a:gs>
                <a:gs pos="56000">
                  <a:srgbClr val="27252C">
                    <a:alpha val="0"/>
                  </a:srgbClr>
                </a:gs>
                <a:gs pos="100000">
                  <a:srgbClr val="27252C">
                    <a:alpha val="0"/>
                  </a:srgbClr>
                </a:gs>
              </a:gsLst>
              <a:lin ang="108014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153;p11"/>
            <p:cNvSpPr/>
            <p:nvPr/>
          </p:nvSpPr>
          <p:spPr>
            <a:xfrm>
              <a:off x="1060873" y="0"/>
              <a:ext cx="2103600" cy="5143500"/>
            </a:xfrm>
            <a:prstGeom prst="parallelogram">
              <a:avLst>
                <a:gd name="adj" fmla="val 46349"/>
              </a:avLst>
            </a:prstGeom>
            <a:gradFill>
              <a:gsLst>
                <a:gs pos="0">
                  <a:schemeClr val="lt1"/>
                </a:gs>
                <a:gs pos="47000">
                  <a:schemeClr val="lt2"/>
                </a:gs>
                <a:gs pos="100000">
                  <a:schemeClr val="lt2"/>
                </a:gs>
              </a:gsLst>
              <a:lin ang="5400012" scaled="0"/>
            </a:gradFill>
            <a:ln>
              <a:noFill/>
            </a:ln>
            <a:effectLst>
              <a:outerShdw blurRad="214313" algn="bl" rotWithShape="0">
                <a:srgbClr val="000000">
                  <a:alpha val="2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4" name="Google Shape;154;p11"/>
          <p:cNvGrpSpPr/>
          <p:nvPr/>
        </p:nvGrpSpPr>
        <p:grpSpPr>
          <a:xfrm>
            <a:off x="0" y="0"/>
            <a:ext cx="2305717" cy="5144925"/>
            <a:chOff x="456100" y="0"/>
            <a:chExt cx="2305717" cy="5144925"/>
          </a:xfrm>
        </p:grpSpPr>
        <p:sp>
          <p:nvSpPr>
            <p:cNvPr id="155" name="Google Shape;155;p11"/>
            <p:cNvSpPr/>
            <p:nvPr/>
          </p:nvSpPr>
          <p:spPr>
            <a:xfrm flipH="1">
              <a:off x="658217" y="0"/>
              <a:ext cx="2103600" cy="5143500"/>
            </a:xfrm>
            <a:prstGeom prst="parallelogram">
              <a:avLst>
                <a:gd name="adj" fmla="val 75274"/>
              </a:avLst>
            </a:prstGeom>
            <a:gradFill>
              <a:gsLst>
                <a:gs pos="0">
                  <a:schemeClr val="dk1"/>
                </a:gs>
                <a:gs pos="13000">
                  <a:schemeClr val="dk1"/>
                </a:gs>
                <a:gs pos="55000">
                  <a:srgbClr val="27252C">
                    <a:alpha val="0"/>
                  </a:srgbClr>
                </a:gs>
                <a:gs pos="100000">
                  <a:srgbClr val="27252C">
                    <a:alpha val="0"/>
                  </a:srgbClr>
                </a:gs>
              </a:gsLst>
              <a:lin ang="2051991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156;p11"/>
            <p:cNvSpPr/>
            <p:nvPr/>
          </p:nvSpPr>
          <p:spPr>
            <a:xfrm>
              <a:off x="456100" y="0"/>
              <a:ext cx="2035600" cy="5144925"/>
            </a:xfrm>
            <a:custGeom>
              <a:avLst/>
              <a:gdLst/>
              <a:ahLst/>
              <a:cxnLst/>
              <a:rect l="l" t="t" r="r" b="b"/>
              <a:pathLst>
                <a:path w="81424" h="205797" extrusionOk="0">
                  <a:moveTo>
                    <a:pt x="72" y="0"/>
                  </a:moveTo>
                  <a:lnTo>
                    <a:pt x="0" y="205797"/>
                  </a:lnTo>
                  <a:lnTo>
                    <a:pt x="81424" y="205794"/>
                  </a:lnTo>
                  <a:lnTo>
                    <a:pt x="41929" y="0"/>
                  </a:ln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37000">
                  <a:schemeClr val="accent1"/>
                </a:gs>
                <a:gs pos="100000">
                  <a:schemeClr val="accent2"/>
                </a:gs>
              </a:gsLst>
              <a:lin ang="5400012" scaled="0"/>
            </a:gradFill>
            <a:ln>
              <a:noFill/>
            </a:ln>
            <a:effectLst>
              <a:outerShdw blurRad="314325" algn="bl" rotWithShape="0">
                <a:schemeClr val="dk1">
                  <a:alpha val="50000"/>
                </a:schemeClr>
              </a:outerShdw>
            </a:effectLst>
          </p:spPr>
        </p:sp>
      </p:grpSp>
      <p:grpSp>
        <p:nvGrpSpPr>
          <p:cNvPr id="157" name="Google Shape;157;p11"/>
          <p:cNvGrpSpPr/>
          <p:nvPr/>
        </p:nvGrpSpPr>
        <p:grpSpPr>
          <a:xfrm>
            <a:off x="0" y="0"/>
            <a:ext cx="2132442" cy="5145275"/>
            <a:chOff x="227500" y="0"/>
            <a:chExt cx="2132442" cy="5145275"/>
          </a:xfrm>
        </p:grpSpPr>
        <p:sp>
          <p:nvSpPr>
            <p:cNvPr id="158" name="Google Shape;158;p11"/>
            <p:cNvSpPr/>
            <p:nvPr/>
          </p:nvSpPr>
          <p:spPr>
            <a:xfrm>
              <a:off x="256342" y="0"/>
              <a:ext cx="2103600" cy="5143500"/>
            </a:xfrm>
            <a:prstGeom prst="parallelogram">
              <a:avLst>
                <a:gd name="adj" fmla="val 75274"/>
              </a:avLst>
            </a:prstGeom>
            <a:gradFill>
              <a:gsLst>
                <a:gs pos="0">
                  <a:schemeClr val="dk1"/>
                </a:gs>
                <a:gs pos="13000">
                  <a:schemeClr val="dk1"/>
                </a:gs>
                <a:gs pos="56000">
                  <a:srgbClr val="27252C">
                    <a:alpha val="0"/>
                  </a:srgbClr>
                </a:gs>
                <a:gs pos="100000">
                  <a:srgbClr val="27252C">
                    <a:alpha val="0"/>
                  </a:srgbClr>
                </a:gs>
              </a:gsLst>
              <a:lin ang="108014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159;p11"/>
            <p:cNvSpPr/>
            <p:nvPr/>
          </p:nvSpPr>
          <p:spPr>
            <a:xfrm>
              <a:off x="227500" y="0"/>
              <a:ext cx="1825925" cy="5145275"/>
            </a:xfrm>
            <a:custGeom>
              <a:avLst/>
              <a:gdLst/>
              <a:ahLst/>
              <a:cxnLst/>
              <a:rect l="l" t="t" r="r" b="b"/>
              <a:pathLst>
                <a:path w="73037" h="205811" extrusionOk="0">
                  <a:moveTo>
                    <a:pt x="0" y="205797"/>
                  </a:moveTo>
                  <a:lnTo>
                    <a:pt x="44" y="0"/>
                  </a:lnTo>
                  <a:lnTo>
                    <a:pt x="73037" y="0"/>
                  </a:lnTo>
                  <a:lnTo>
                    <a:pt x="33572" y="205811"/>
                  </a:ln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50000">
                  <a:schemeClr val="accent1"/>
                </a:gs>
                <a:gs pos="100000">
                  <a:schemeClr val="accent2"/>
                </a:gs>
              </a:gsLst>
              <a:lin ang="16200038" scaled="0"/>
            </a:gradFill>
            <a:ln>
              <a:noFill/>
            </a:ln>
            <a:effectLst>
              <a:outerShdw blurRad="314325" algn="bl" rotWithShape="0">
                <a:schemeClr val="accent6">
                  <a:alpha val="50000"/>
                </a:schemeClr>
              </a:outerShdw>
            </a:effectLst>
          </p:spPr>
        </p:sp>
      </p:grpSp>
      <p:sp>
        <p:nvSpPr>
          <p:cNvPr id="160" name="Google Shape;160;p11"/>
          <p:cNvSpPr txBox="1">
            <a:spLocks noGrp="1"/>
          </p:cNvSpPr>
          <p:nvPr>
            <p:ph type="sldNum" idx="12"/>
          </p:nvPr>
        </p:nvSpPr>
        <p:spPr>
          <a:xfrm>
            <a:off x="228600" y="4718604"/>
            <a:ext cx="369900" cy="2511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dark">
  <p:cSld name="BLANK_1">
    <p:bg>
      <p:bgPr>
        <a:gradFill>
          <a:gsLst>
            <a:gs pos="0">
              <a:srgbClr val="5A667B"/>
            </a:gs>
            <a:gs pos="100000">
              <a:srgbClr val="26282D"/>
            </a:gs>
          </a:gsLst>
          <a:lin ang="10801400" scaled="0"/>
        </a:gradFill>
        <a:effectLst/>
      </p:bgPr>
    </p:bg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6" name="Google Shape;176;p13"/>
          <p:cNvGrpSpPr/>
          <p:nvPr/>
        </p:nvGrpSpPr>
        <p:grpSpPr>
          <a:xfrm>
            <a:off x="598623" y="-887"/>
            <a:ext cx="2383269" cy="5143500"/>
            <a:chOff x="1511923" y="0"/>
            <a:chExt cx="2383269" cy="5143500"/>
          </a:xfrm>
        </p:grpSpPr>
        <p:sp>
          <p:nvSpPr>
            <p:cNvPr id="177" name="Google Shape;177;p13"/>
            <p:cNvSpPr/>
            <p:nvPr/>
          </p:nvSpPr>
          <p:spPr>
            <a:xfrm flipH="1">
              <a:off x="1791592" y="0"/>
              <a:ext cx="2103600" cy="5143500"/>
            </a:xfrm>
            <a:prstGeom prst="parallelogram">
              <a:avLst>
                <a:gd name="adj" fmla="val 75274"/>
              </a:avLst>
            </a:prstGeom>
            <a:gradFill>
              <a:gsLst>
                <a:gs pos="0">
                  <a:srgbClr val="000000"/>
                </a:gs>
                <a:gs pos="13000">
                  <a:srgbClr val="000000"/>
                </a:gs>
                <a:gs pos="55000">
                  <a:srgbClr val="27252C">
                    <a:alpha val="0"/>
                  </a:srgbClr>
                </a:gs>
                <a:gs pos="100000">
                  <a:srgbClr val="27252C">
                    <a:alpha val="0"/>
                  </a:srgbClr>
                </a:gs>
              </a:gsLst>
              <a:lin ang="2051991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178;p13"/>
            <p:cNvSpPr/>
            <p:nvPr/>
          </p:nvSpPr>
          <p:spPr>
            <a:xfrm flipH="1">
              <a:off x="1511923" y="0"/>
              <a:ext cx="2103600" cy="5143500"/>
            </a:xfrm>
            <a:prstGeom prst="parallelogram">
              <a:avLst>
                <a:gd name="adj" fmla="val 46349"/>
              </a:avLst>
            </a:prstGeom>
            <a:gradFill>
              <a:gsLst>
                <a:gs pos="0">
                  <a:srgbClr val="5A667B"/>
                </a:gs>
                <a:gs pos="33000">
                  <a:srgbClr val="404754"/>
                </a:gs>
                <a:gs pos="100000">
                  <a:srgbClr val="26282D"/>
                </a:gs>
              </a:gsLst>
              <a:lin ang="1619866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9" name="Google Shape;179;p13"/>
          <p:cNvGrpSpPr/>
          <p:nvPr/>
        </p:nvGrpSpPr>
        <p:grpSpPr>
          <a:xfrm>
            <a:off x="376173" y="-887"/>
            <a:ext cx="2326044" cy="5143500"/>
            <a:chOff x="1060873" y="0"/>
            <a:chExt cx="2326044" cy="5143500"/>
          </a:xfrm>
        </p:grpSpPr>
        <p:sp>
          <p:nvSpPr>
            <p:cNvPr id="180" name="Google Shape;180;p13"/>
            <p:cNvSpPr/>
            <p:nvPr/>
          </p:nvSpPr>
          <p:spPr>
            <a:xfrm>
              <a:off x="1283317" y="0"/>
              <a:ext cx="2103600" cy="5143500"/>
            </a:xfrm>
            <a:prstGeom prst="parallelogram">
              <a:avLst>
                <a:gd name="adj" fmla="val 75274"/>
              </a:avLst>
            </a:prstGeom>
            <a:gradFill>
              <a:gsLst>
                <a:gs pos="0">
                  <a:schemeClr val="dk1"/>
                </a:gs>
                <a:gs pos="13000">
                  <a:schemeClr val="dk1"/>
                </a:gs>
                <a:gs pos="56000">
                  <a:srgbClr val="27252C">
                    <a:alpha val="0"/>
                  </a:srgbClr>
                </a:gs>
                <a:gs pos="100000">
                  <a:srgbClr val="27252C">
                    <a:alpha val="0"/>
                  </a:srgbClr>
                </a:gs>
              </a:gsLst>
              <a:lin ang="108014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181;p13"/>
            <p:cNvSpPr/>
            <p:nvPr/>
          </p:nvSpPr>
          <p:spPr>
            <a:xfrm>
              <a:off x="1060873" y="0"/>
              <a:ext cx="2103600" cy="5143500"/>
            </a:xfrm>
            <a:prstGeom prst="parallelogram">
              <a:avLst>
                <a:gd name="adj" fmla="val 46349"/>
              </a:avLst>
            </a:prstGeom>
            <a:gradFill>
              <a:gsLst>
                <a:gs pos="0">
                  <a:srgbClr val="5A667B"/>
                </a:gs>
                <a:gs pos="100000">
                  <a:srgbClr val="26282D"/>
                </a:gs>
              </a:gsLst>
              <a:lin ang="5400012" scaled="0"/>
            </a:gradFill>
            <a:ln>
              <a:noFill/>
            </a:ln>
            <a:effectLst>
              <a:outerShdw blurRad="214313" algn="bl" rotWithShape="0">
                <a:srgbClr val="000000">
                  <a:alpha val="63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82" name="Google Shape;182;p13"/>
          <p:cNvGrpSpPr/>
          <p:nvPr/>
        </p:nvGrpSpPr>
        <p:grpSpPr>
          <a:xfrm>
            <a:off x="0" y="-887"/>
            <a:ext cx="2381917" cy="5144925"/>
            <a:chOff x="456100" y="0"/>
            <a:chExt cx="2381917" cy="5144925"/>
          </a:xfrm>
        </p:grpSpPr>
        <p:sp>
          <p:nvSpPr>
            <p:cNvPr id="183" name="Google Shape;183;p13"/>
            <p:cNvSpPr/>
            <p:nvPr/>
          </p:nvSpPr>
          <p:spPr>
            <a:xfrm flipH="1">
              <a:off x="734417" y="0"/>
              <a:ext cx="2103600" cy="5143500"/>
            </a:xfrm>
            <a:prstGeom prst="parallelogram">
              <a:avLst>
                <a:gd name="adj" fmla="val 75274"/>
              </a:avLst>
            </a:prstGeom>
            <a:gradFill>
              <a:gsLst>
                <a:gs pos="0">
                  <a:srgbClr val="000000"/>
                </a:gs>
                <a:gs pos="13000">
                  <a:srgbClr val="000000"/>
                </a:gs>
                <a:gs pos="55000">
                  <a:srgbClr val="27252C">
                    <a:alpha val="0"/>
                  </a:srgbClr>
                </a:gs>
                <a:gs pos="100000">
                  <a:srgbClr val="27252C">
                    <a:alpha val="0"/>
                  </a:srgbClr>
                </a:gs>
              </a:gsLst>
              <a:lin ang="2051991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184;p13"/>
            <p:cNvSpPr/>
            <p:nvPr/>
          </p:nvSpPr>
          <p:spPr>
            <a:xfrm>
              <a:off x="456100" y="0"/>
              <a:ext cx="2035600" cy="5144925"/>
            </a:xfrm>
            <a:custGeom>
              <a:avLst/>
              <a:gdLst/>
              <a:ahLst/>
              <a:cxnLst/>
              <a:rect l="l" t="t" r="r" b="b"/>
              <a:pathLst>
                <a:path w="81424" h="205797" extrusionOk="0">
                  <a:moveTo>
                    <a:pt x="72" y="0"/>
                  </a:moveTo>
                  <a:lnTo>
                    <a:pt x="0" y="205797"/>
                  </a:lnTo>
                  <a:lnTo>
                    <a:pt x="81424" y="205794"/>
                  </a:lnTo>
                  <a:lnTo>
                    <a:pt x="41929" y="0"/>
                  </a:ln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37000">
                  <a:schemeClr val="accent1"/>
                </a:gs>
                <a:gs pos="100000">
                  <a:schemeClr val="accent2"/>
                </a:gs>
              </a:gsLst>
              <a:lin ang="5400012" scaled="0"/>
            </a:gradFill>
            <a:ln>
              <a:noFill/>
            </a:ln>
            <a:effectLst>
              <a:outerShdw blurRad="314325" algn="bl" rotWithShape="0">
                <a:schemeClr val="dk1">
                  <a:alpha val="71000"/>
                </a:schemeClr>
              </a:outerShdw>
            </a:effectLst>
          </p:spPr>
        </p:sp>
      </p:grpSp>
      <p:grpSp>
        <p:nvGrpSpPr>
          <p:cNvPr id="185" name="Google Shape;185;p13"/>
          <p:cNvGrpSpPr/>
          <p:nvPr/>
        </p:nvGrpSpPr>
        <p:grpSpPr>
          <a:xfrm>
            <a:off x="0" y="-887"/>
            <a:ext cx="2132442" cy="5145275"/>
            <a:chOff x="227500" y="0"/>
            <a:chExt cx="2132442" cy="5145275"/>
          </a:xfrm>
        </p:grpSpPr>
        <p:sp>
          <p:nvSpPr>
            <p:cNvPr id="186" name="Google Shape;186;p13"/>
            <p:cNvSpPr/>
            <p:nvPr/>
          </p:nvSpPr>
          <p:spPr>
            <a:xfrm>
              <a:off x="256342" y="0"/>
              <a:ext cx="2103600" cy="5143500"/>
            </a:xfrm>
            <a:prstGeom prst="parallelogram">
              <a:avLst>
                <a:gd name="adj" fmla="val 75274"/>
              </a:avLst>
            </a:prstGeom>
            <a:gradFill>
              <a:gsLst>
                <a:gs pos="0">
                  <a:schemeClr val="dk1"/>
                </a:gs>
                <a:gs pos="13000">
                  <a:schemeClr val="dk1"/>
                </a:gs>
                <a:gs pos="56000">
                  <a:srgbClr val="27252C">
                    <a:alpha val="0"/>
                  </a:srgbClr>
                </a:gs>
                <a:gs pos="100000">
                  <a:srgbClr val="27252C">
                    <a:alpha val="0"/>
                  </a:srgbClr>
                </a:gs>
              </a:gsLst>
              <a:lin ang="108014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13"/>
            <p:cNvSpPr/>
            <p:nvPr/>
          </p:nvSpPr>
          <p:spPr>
            <a:xfrm>
              <a:off x="227500" y="0"/>
              <a:ext cx="1825925" cy="5145275"/>
            </a:xfrm>
            <a:custGeom>
              <a:avLst/>
              <a:gdLst/>
              <a:ahLst/>
              <a:cxnLst/>
              <a:rect l="l" t="t" r="r" b="b"/>
              <a:pathLst>
                <a:path w="73037" h="205811" extrusionOk="0">
                  <a:moveTo>
                    <a:pt x="0" y="205797"/>
                  </a:moveTo>
                  <a:lnTo>
                    <a:pt x="44" y="0"/>
                  </a:lnTo>
                  <a:lnTo>
                    <a:pt x="73037" y="0"/>
                  </a:lnTo>
                  <a:lnTo>
                    <a:pt x="33572" y="205811"/>
                  </a:ln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50000">
                  <a:schemeClr val="accent1"/>
                </a:gs>
                <a:gs pos="100000">
                  <a:schemeClr val="accent2"/>
                </a:gs>
              </a:gsLst>
              <a:lin ang="16200038" scaled="0"/>
            </a:gradFill>
            <a:ln>
              <a:noFill/>
            </a:ln>
            <a:effectLst>
              <a:outerShdw blurRad="314325" algn="bl" rotWithShape="0">
                <a:schemeClr val="accent6">
                  <a:alpha val="50000"/>
                </a:schemeClr>
              </a:outerShdw>
            </a:effectLst>
          </p:spPr>
        </p:sp>
      </p:grpSp>
      <p:sp>
        <p:nvSpPr>
          <p:cNvPr id="188" name="Google Shape;188;p13"/>
          <p:cNvSpPr txBox="1">
            <a:spLocks noGrp="1"/>
          </p:cNvSpPr>
          <p:nvPr>
            <p:ph type="sldNum" idx="12"/>
          </p:nvPr>
        </p:nvSpPr>
        <p:spPr>
          <a:xfrm>
            <a:off x="228600" y="4718604"/>
            <a:ext cx="369900" cy="2511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gradFill>
          <a:gsLst>
            <a:gs pos="0">
              <a:schemeClr val="lt1"/>
            </a:gs>
            <a:gs pos="50000">
              <a:schemeClr val="lt1"/>
            </a:gs>
            <a:gs pos="76000">
              <a:schemeClr val="lt2"/>
            </a:gs>
            <a:gs pos="100000">
              <a:schemeClr val="lt2"/>
            </a:gs>
          </a:gsLst>
          <a:lin ang="10800025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976900" y="836000"/>
            <a:ext cx="5464200" cy="39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IBM Plex Serif"/>
              <a:buNone/>
              <a:defRPr sz="2800" b="1">
                <a:solidFill>
                  <a:schemeClr val="dk1"/>
                </a:solidFill>
                <a:latin typeface="IBM Plex Serif"/>
                <a:ea typeface="IBM Plex Serif"/>
                <a:cs typeface="IBM Plex Serif"/>
                <a:sym typeface="IBM Plex Serif"/>
              </a:defRPr>
            </a:lvl1pPr>
            <a:lvl2pPr lvl="1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IBM Plex Serif"/>
              <a:buNone/>
              <a:defRPr sz="2800" b="1">
                <a:solidFill>
                  <a:schemeClr val="dk1"/>
                </a:solidFill>
                <a:latin typeface="IBM Plex Serif"/>
                <a:ea typeface="IBM Plex Serif"/>
                <a:cs typeface="IBM Plex Serif"/>
                <a:sym typeface="IBM Plex Serif"/>
              </a:defRPr>
            </a:lvl2pPr>
            <a:lvl3pPr lvl="2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IBM Plex Serif"/>
              <a:buNone/>
              <a:defRPr sz="2800" b="1">
                <a:solidFill>
                  <a:schemeClr val="dk1"/>
                </a:solidFill>
                <a:latin typeface="IBM Plex Serif"/>
                <a:ea typeface="IBM Plex Serif"/>
                <a:cs typeface="IBM Plex Serif"/>
                <a:sym typeface="IBM Plex Serif"/>
              </a:defRPr>
            </a:lvl3pPr>
            <a:lvl4pPr lvl="3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IBM Plex Serif"/>
              <a:buNone/>
              <a:defRPr sz="2800" b="1">
                <a:solidFill>
                  <a:schemeClr val="dk1"/>
                </a:solidFill>
                <a:latin typeface="IBM Plex Serif"/>
                <a:ea typeface="IBM Plex Serif"/>
                <a:cs typeface="IBM Plex Serif"/>
                <a:sym typeface="IBM Plex Serif"/>
              </a:defRPr>
            </a:lvl4pPr>
            <a:lvl5pPr lvl="4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IBM Plex Serif"/>
              <a:buNone/>
              <a:defRPr sz="2800" b="1">
                <a:solidFill>
                  <a:schemeClr val="dk1"/>
                </a:solidFill>
                <a:latin typeface="IBM Plex Serif"/>
                <a:ea typeface="IBM Plex Serif"/>
                <a:cs typeface="IBM Plex Serif"/>
                <a:sym typeface="IBM Plex Serif"/>
              </a:defRPr>
            </a:lvl5pPr>
            <a:lvl6pPr lvl="5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IBM Plex Serif"/>
              <a:buNone/>
              <a:defRPr sz="2800" b="1">
                <a:solidFill>
                  <a:schemeClr val="dk1"/>
                </a:solidFill>
                <a:latin typeface="IBM Plex Serif"/>
                <a:ea typeface="IBM Plex Serif"/>
                <a:cs typeface="IBM Plex Serif"/>
                <a:sym typeface="IBM Plex Serif"/>
              </a:defRPr>
            </a:lvl6pPr>
            <a:lvl7pPr lvl="6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IBM Plex Serif"/>
              <a:buNone/>
              <a:defRPr sz="2800" b="1">
                <a:solidFill>
                  <a:schemeClr val="dk1"/>
                </a:solidFill>
                <a:latin typeface="IBM Plex Serif"/>
                <a:ea typeface="IBM Plex Serif"/>
                <a:cs typeface="IBM Plex Serif"/>
                <a:sym typeface="IBM Plex Serif"/>
              </a:defRPr>
            </a:lvl7pPr>
            <a:lvl8pPr lvl="7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IBM Plex Serif"/>
              <a:buNone/>
              <a:defRPr sz="2800" b="1">
                <a:solidFill>
                  <a:schemeClr val="dk1"/>
                </a:solidFill>
                <a:latin typeface="IBM Plex Serif"/>
                <a:ea typeface="IBM Plex Serif"/>
                <a:cs typeface="IBM Plex Serif"/>
                <a:sym typeface="IBM Plex Serif"/>
              </a:defRPr>
            </a:lvl8pPr>
            <a:lvl9pPr lvl="8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IBM Plex Serif"/>
              <a:buNone/>
              <a:defRPr sz="2800" b="1">
                <a:solidFill>
                  <a:schemeClr val="dk1"/>
                </a:solidFill>
                <a:latin typeface="IBM Plex Serif"/>
                <a:ea typeface="IBM Plex Serif"/>
                <a:cs typeface="IBM Plex Serif"/>
                <a:sym typeface="IBM Plex Serif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976900" y="1506350"/>
            <a:ext cx="5464200" cy="28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8100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IBM Plex Sans Light"/>
              <a:buChar char="▸"/>
              <a:defRPr sz="2400">
                <a:solidFill>
                  <a:schemeClr val="dk1"/>
                </a:solidFill>
                <a:latin typeface="IBM Plex Sans Light"/>
                <a:ea typeface="IBM Plex Sans Light"/>
                <a:cs typeface="IBM Plex Sans Light"/>
                <a:sym typeface="IBM Plex Sans Light"/>
              </a:defRPr>
            </a:lvl1pPr>
            <a:lvl2pPr marL="914400" lvl="1" indent="-381000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IBM Plex Sans Light"/>
              <a:buChar char="▹"/>
              <a:defRPr sz="2400">
                <a:solidFill>
                  <a:schemeClr val="dk1"/>
                </a:solidFill>
                <a:latin typeface="IBM Plex Sans Light"/>
                <a:ea typeface="IBM Plex Sans Light"/>
                <a:cs typeface="IBM Plex Sans Light"/>
                <a:sym typeface="IBM Plex Sans Light"/>
              </a:defRPr>
            </a:lvl2pPr>
            <a:lvl3pPr marL="1371600" lvl="2" indent="-381000" rtl="0"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IBM Plex Sans Light"/>
              <a:buChar char="■"/>
              <a:defRPr sz="2400">
                <a:solidFill>
                  <a:schemeClr val="dk1"/>
                </a:solidFill>
                <a:latin typeface="IBM Plex Sans Light"/>
                <a:ea typeface="IBM Plex Sans Light"/>
                <a:cs typeface="IBM Plex Sans Light"/>
                <a:sym typeface="IBM Plex Sans Light"/>
              </a:defRPr>
            </a:lvl3pPr>
            <a:lvl4pPr marL="1828800" lvl="3" indent="-381000" rtl="0"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IBM Plex Sans Light"/>
              <a:buChar char="●"/>
              <a:defRPr sz="2400">
                <a:solidFill>
                  <a:schemeClr val="dk1"/>
                </a:solidFill>
                <a:latin typeface="IBM Plex Sans Light"/>
                <a:ea typeface="IBM Plex Sans Light"/>
                <a:cs typeface="IBM Plex Sans Light"/>
                <a:sym typeface="IBM Plex Sans Light"/>
              </a:defRPr>
            </a:lvl4pPr>
            <a:lvl5pPr marL="2286000" lvl="4" indent="-381000" rtl="0"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IBM Plex Sans Light"/>
              <a:buChar char="○"/>
              <a:defRPr sz="2400">
                <a:solidFill>
                  <a:schemeClr val="dk1"/>
                </a:solidFill>
                <a:latin typeface="IBM Plex Sans Light"/>
                <a:ea typeface="IBM Plex Sans Light"/>
                <a:cs typeface="IBM Plex Sans Light"/>
                <a:sym typeface="IBM Plex Sans Light"/>
              </a:defRPr>
            </a:lvl5pPr>
            <a:lvl6pPr marL="2743200" lvl="5" indent="-381000" rtl="0"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IBM Plex Sans Light"/>
              <a:buChar char="■"/>
              <a:defRPr sz="2400">
                <a:solidFill>
                  <a:schemeClr val="dk1"/>
                </a:solidFill>
                <a:latin typeface="IBM Plex Sans Light"/>
                <a:ea typeface="IBM Plex Sans Light"/>
                <a:cs typeface="IBM Plex Sans Light"/>
                <a:sym typeface="IBM Plex Sans Light"/>
              </a:defRPr>
            </a:lvl6pPr>
            <a:lvl7pPr marL="3200400" lvl="6" indent="-381000" rtl="0"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IBM Plex Sans Light"/>
              <a:buChar char="●"/>
              <a:defRPr sz="2400">
                <a:solidFill>
                  <a:schemeClr val="dk1"/>
                </a:solidFill>
                <a:latin typeface="IBM Plex Sans Light"/>
                <a:ea typeface="IBM Plex Sans Light"/>
                <a:cs typeface="IBM Plex Sans Light"/>
                <a:sym typeface="IBM Plex Sans Light"/>
              </a:defRPr>
            </a:lvl7pPr>
            <a:lvl8pPr marL="3657600" lvl="7" indent="-381000" rtl="0"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IBM Plex Sans Light"/>
              <a:buChar char="○"/>
              <a:defRPr sz="2400">
                <a:solidFill>
                  <a:schemeClr val="dk1"/>
                </a:solidFill>
                <a:latin typeface="IBM Plex Sans Light"/>
                <a:ea typeface="IBM Plex Sans Light"/>
                <a:cs typeface="IBM Plex Sans Light"/>
                <a:sym typeface="IBM Plex Sans Light"/>
              </a:defRPr>
            </a:lvl8pPr>
            <a:lvl9pPr marL="4114800" lvl="8" indent="-381000" rtl="0">
              <a:spcBef>
                <a:spcPts val="600"/>
              </a:spcBef>
              <a:spcAft>
                <a:spcPts val="600"/>
              </a:spcAft>
              <a:buClr>
                <a:schemeClr val="lt2"/>
              </a:buClr>
              <a:buSzPts val="2400"/>
              <a:buFont typeface="IBM Plex Sans Light"/>
              <a:buChar char="■"/>
              <a:defRPr sz="2400">
                <a:solidFill>
                  <a:schemeClr val="dk1"/>
                </a:solidFill>
                <a:latin typeface="IBM Plex Sans Light"/>
                <a:ea typeface="IBM Plex Sans Light"/>
                <a:cs typeface="IBM Plex Sans Light"/>
                <a:sym typeface="IBM Plex Sans Light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228600" y="4718604"/>
            <a:ext cx="369900" cy="2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 b="1">
                <a:solidFill>
                  <a:schemeClr val="lt1"/>
                </a:solidFill>
                <a:latin typeface="IBM Plex Serif"/>
                <a:ea typeface="IBM Plex Serif"/>
                <a:cs typeface="IBM Plex Serif"/>
                <a:sym typeface="IBM Plex Serif"/>
              </a:defRPr>
            </a:lvl1pPr>
            <a:lvl2pPr lvl="1" rtl="0">
              <a:buNone/>
              <a:defRPr b="1">
                <a:solidFill>
                  <a:schemeClr val="lt1"/>
                </a:solidFill>
                <a:latin typeface="IBM Plex Serif"/>
                <a:ea typeface="IBM Plex Serif"/>
                <a:cs typeface="IBM Plex Serif"/>
                <a:sym typeface="IBM Plex Serif"/>
              </a:defRPr>
            </a:lvl2pPr>
            <a:lvl3pPr lvl="2" rtl="0">
              <a:buNone/>
              <a:defRPr b="1">
                <a:solidFill>
                  <a:schemeClr val="lt1"/>
                </a:solidFill>
                <a:latin typeface="IBM Plex Serif"/>
                <a:ea typeface="IBM Plex Serif"/>
                <a:cs typeface="IBM Plex Serif"/>
                <a:sym typeface="IBM Plex Serif"/>
              </a:defRPr>
            </a:lvl3pPr>
            <a:lvl4pPr lvl="3" rtl="0">
              <a:buNone/>
              <a:defRPr b="1">
                <a:solidFill>
                  <a:schemeClr val="lt1"/>
                </a:solidFill>
                <a:latin typeface="IBM Plex Serif"/>
                <a:ea typeface="IBM Plex Serif"/>
                <a:cs typeface="IBM Plex Serif"/>
                <a:sym typeface="IBM Plex Serif"/>
              </a:defRPr>
            </a:lvl4pPr>
            <a:lvl5pPr lvl="4" rtl="0">
              <a:buNone/>
              <a:defRPr b="1">
                <a:solidFill>
                  <a:schemeClr val="lt1"/>
                </a:solidFill>
                <a:latin typeface="IBM Plex Serif"/>
                <a:ea typeface="IBM Plex Serif"/>
                <a:cs typeface="IBM Plex Serif"/>
                <a:sym typeface="IBM Plex Serif"/>
              </a:defRPr>
            </a:lvl5pPr>
            <a:lvl6pPr lvl="5" rtl="0">
              <a:buNone/>
              <a:defRPr b="1">
                <a:solidFill>
                  <a:schemeClr val="lt1"/>
                </a:solidFill>
                <a:latin typeface="IBM Plex Serif"/>
                <a:ea typeface="IBM Plex Serif"/>
                <a:cs typeface="IBM Plex Serif"/>
                <a:sym typeface="IBM Plex Serif"/>
              </a:defRPr>
            </a:lvl6pPr>
            <a:lvl7pPr lvl="6" rtl="0">
              <a:buNone/>
              <a:defRPr b="1">
                <a:solidFill>
                  <a:schemeClr val="lt1"/>
                </a:solidFill>
                <a:latin typeface="IBM Plex Serif"/>
                <a:ea typeface="IBM Plex Serif"/>
                <a:cs typeface="IBM Plex Serif"/>
                <a:sym typeface="IBM Plex Serif"/>
              </a:defRPr>
            </a:lvl7pPr>
            <a:lvl8pPr lvl="7" rtl="0">
              <a:buNone/>
              <a:defRPr b="1">
                <a:solidFill>
                  <a:schemeClr val="lt1"/>
                </a:solidFill>
                <a:latin typeface="IBM Plex Serif"/>
                <a:ea typeface="IBM Plex Serif"/>
                <a:cs typeface="IBM Plex Serif"/>
                <a:sym typeface="IBM Plex Serif"/>
              </a:defRPr>
            </a:lvl8pPr>
            <a:lvl9pPr lvl="8" rtl="0">
              <a:buNone/>
              <a:defRPr b="1">
                <a:solidFill>
                  <a:schemeClr val="lt1"/>
                </a:solidFill>
                <a:latin typeface="IBM Plex Serif"/>
                <a:ea typeface="IBM Plex Serif"/>
                <a:cs typeface="IBM Plex Serif"/>
                <a:sym typeface="IBM Plex Serif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1" r:id="rId2"/>
    <p:sldLayoutId id="2147483653" r:id="rId3"/>
    <p:sldLayoutId id="2147483654" r:id="rId4"/>
    <p:sldLayoutId id="2147483655" r:id="rId5"/>
    <p:sldLayoutId id="2147483657" r:id="rId6"/>
    <p:sldLayoutId id="2147483659" r:id="rId7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eb.apis.bg/b.php?i=1604133&amp;b=3&amp;crypt=0&amp;ot=%F1%EE%F4%E0%F0%EC%E0&amp;search=%F1%EE%F4%E0%F0%EC%E0&amp;srch_stat_id=42443#ss_0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000">
              <a:schemeClr val="lt1"/>
            </a:gs>
            <a:gs pos="19000">
              <a:schemeClr val="lt2"/>
            </a:gs>
            <a:gs pos="100000">
              <a:schemeClr val="lt2"/>
            </a:gs>
          </a:gsLst>
          <a:lin ang="10800025" scaled="0"/>
        </a:gradFill>
        <a:effectLst/>
      </p:bgPr>
    </p:bg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14"/>
          <p:cNvSpPr txBox="1">
            <a:spLocks noGrp="1"/>
          </p:cNvSpPr>
          <p:nvPr>
            <p:ph type="ctrTitle"/>
          </p:nvPr>
        </p:nvSpPr>
        <p:spPr>
          <a:xfrm>
            <a:off x="182525" y="652962"/>
            <a:ext cx="5360581" cy="1381401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br>
              <a:rPr lang="bg-BG" sz="4800" dirty="0"/>
            </a:br>
            <a:r>
              <a:rPr lang="bg-BG" sz="4800" dirty="0"/>
              <a:t>„Апис Европа“ АД</a:t>
            </a:r>
            <a:br>
              <a:rPr lang="en-GB" sz="4800" dirty="0"/>
            </a:br>
            <a:r>
              <a:rPr lang="en-GB" sz="4800" dirty="0"/>
              <a:t>			&amp;</a:t>
            </a:r>
            <a:br>
              <a:rPr lang="en-GB" dirty="0"/>
            </a:br>
            <a:r>
              <a:rPr lang="bg-BG" dirty="0"/>
              <a:t>	</a:t>
            </a:r>
            <a:r>
              <a:rPr lang="en-GB" sz="4400" i="1" dirty="0" err="1"/>
              <a:t>Saleseforce</a:t>
            </a:r>
            <a:r>
              <a:rPr lang="en-GB" sz="4400" i="1" dirty="0"/>
              <a:t> 360</a:t>
            </a:r>
            <a:endParaRPr sz="4400" i="1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1EA98C5-91A1-42E4-AEFB-406BEFB97F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43970" y="431129"/>
            <a:ext cx="2667000" cy="245745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15"/>
          <p:cNvSpPr txBox="1">
            <a:spLocks noGrp="1"/>
          </p:cNvSpPr>
          <p:nvPr>
            <p:ph type="title"/>
          </p:nvPr>
        </p:nvSpPr>
        <p:spPr>
          <a:xfrm>
            <a:off x="3047784" y="416176"/>
            <a:ext cx="5464200" cy="3963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bg-BG" dirty="0"/>
              <a:t>На кратко за Апис</a:t>
            </a:r>
            <a:endParaRPr dirty="0"/>
          </a:p>
        </p:txBody>
      </p:sp>
      <p:sp>
        <p:nvSpPr>
          <p:cNvPr id="200" name="Google Shape;200;p15"/>
          <p:cNvSpPr txBox="1">
            <a:spLocks noGrp="1"/>
          </p:cNvSpPr>
          <p:nvPr>
            <p:ph type="body" idx="1"/>
          </p:nvPr>
        </p:nvSpPr>
        <p:spPr>
          <a:xfrm>
            <a:off x="2976900" y="1041990"/>
            <a:ext cx="2553000" cy="3289034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bg-BG" sz="1600" b="1" dirty="0"/>
              <a:t>Лидер на българския пазар </a:t>
            </a:r>
            <a:endParaRPr sz="1600" dirty="0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bg-BG" sz="1200" dirty="0"/>
              <a:t>Започва началото си още от 1989 г. като през годините разширява своята дейност непрекъснато</a:t>
            </a:r>
            <a:r>
              <a:rPr lang="en-US" sz="1200" dirty="0"/>
              <a:t>.</a:t>
            </a:r>
            <a:r>
              <a:rPr lang="bg-BG" sz="1200" dirty="0"/>
              <a:t> През 2015 г. допълва продуктовата си гама с </a:t>
            </a:r>
            <a:r>
              <a:rPr lang="en-GB" sz="1200" dirty="0" err="1"/>
              <a:t>Eurocases</a:t>
            </a:r>
            <a:r>
              <a:rPr lang="en-GB" sz="1200" dirty="0"/>
              <a:t> – </a:t>
            </a:r>
            <a:r>
              <a:rPr lang="bg-BG" sz="1200" dirty="0"/>
              <a:t>предназначен за външни пазари</a:t>
            </a:r>
            <a:endParaRPr sz="1200" dirty="0"/>
          </a:p>
          <a:p>
            <a:pPr marL="0" lvl="0" indent="0" algn="l" rtl="0">
              <a:spcBef>
                <a:spcPts val="600"/>
              </a:spcBef>
              <a:spcAft>
                <a:spcPts val="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bg-BG" sz="1600" b="1" dirty="0"/>
              <a:t>Други насочености на продукти:</a:t>
            </a:r>
          </a:p>
          <a:p>
            <a:pPr marL="0" lvl="0" indent="0" algn="l" rtl="0">
              <a:spcBef>
                <a:spcPts val="600"/>
              </a:spcBef>
              <a:spcAft>
                <a:spcPts val="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bg-BG" sz="1200" dirty="0"/>
              <a:t>- Правно информационни системи</a:t>
            </a:r>
          </a:p>
          <a:p>
            <a:pPr marL="0" lvl="0" indent="0" algn="l" rtl="0">
              <a:spcBef>
                <a:spcPts val="600"/>
              </a:spcBef>
              <a:spcAft>
                <a:spcPts val="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bg-BG" sz="1200" dirty="0"/>
              <a:t>- Практика и анализи</a:t>
            </a:r>
          </a:p>
          <a:p>
            <a:pPr marL="0" lvl="0" indent="0" algn="l" rtl="0">
              <a:spcBef>
                <a:spcPts val="600"/>
              </a:spcBef>
              <a:spcAft>
                <a:spcPts val="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bg-BG" sz="1200" dirty="0"/>
              <a:t>- Финанси и данъци</a:t>
            </a:r>
          </a:p>
          <a:p>
            <a:pPr marL="0" lvl="0" indent="0" algn="l" rtl="0">
              <a:spcBef>
                <a:spcPts val="600"/>
              </a:spcBef>
              <a:spcAft>
                <a:spcPts val="600"/>
              </a:spcAft>
              <a:buClr>
                <a:schemeClr val="dk1"/>
              </a:buClr>
              <a:buSzPts val="1100"/>
              <a:buNone/>
            </a:pPr>
            <a:r>
              <a:rPr lang="bg-BG" sz="1200" dirty="0"/>
              <a:t>- </a:t>
            </a:r>
            <a:r>
              <a:rPr lang="en-GB" sz="1200" dirty="0"/>
              <a:t>GDPR compliance </a:t>
            </a:r>
          </a:p>
          <a:p>
            <a:pPr marL="0" lvl="0" indent="0" algn="l" rtl="0">
              <a:spcBef>
                <a:spcPts val="600"/>
              </a:spcBef>
              <a:spcAft>
                <a:spcPts val="600"/>
              </a:spcAft>
              <a:buClr>
                <a:schemeClr val="dk1"/>
              </a:buClr>
              <a:buSzPts val="1100"/>
              <a:buNone/>
            </a:pPr>
            <a:r>
              <a:rPr lang="en-GB" sz="1200" dirty="0"/>
              <a:t>- </a:t>
            </a:r>
            <a:r>
              <a:rPr lang="bg-BG" sz="1200" dirty="0"/>
              <a:t>Обществени поръчки и др.</a:t>
            </a:r>
            <a:endParaRPr sz="1200" dirty="0"/>
          </a:p>
        </p:txBody>
      </p:sp>
      <p:sp>
        <p:nvSpPr>
          <p:cNvPr id="202" name="Google Shape;202;p15"/>
          <p:cNvSpPr txBox="1">
            <a:spLocks noGrp="1"/>
          </p:cNvSpPr>
          <p:nvPr>
            <p:ph type="sldNum" idx="12"/>
          </p:nvPr>
        </p:nvSpPr>
        <p:spPr>
          <a:xfrm>
            <a:off x="228600" y="4718604"/>
            <a:ext cx="369900" cy="2511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AB1C083-C4F6-4B1A-B598-C298216EFDCC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5888100" y="1506350"/>
            <a:ext cx="2553000" cy="2931000"/>
          </a:xfrm>
        </p:spPr>
        <p:txBody>
          <a:bodyPr/>
          <a:lstStyle/>
          <a:p>
            <a:r>
              <a:rPr lang="bg-BG" sz="1800" dirty="0"/>
              <a:t>Регистър + Апис 7</a:t>
            </a:r>
          </a:p>
          <a:p>
            <a:endParaRPr lang="bg-BG" sz="1100" dirty="0"/>
          </a:p>
          <a:p>
            <a:pPr>
              <a:buFont typeface="Wingdings" panose="05000000000000000000" pitchFamily="2" charset="2"/>
              <a:buChar char="q"/>
            </a:pPr>
            <a:r>
              <a:rPr lang="bg-BG" sz="1600" dirty="0"/>
              <a:t>Над 200 различни източника на информация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bg-BG" sz="1600" dirty="0"/>
              <a:t>Ежедневна актуализация на данните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bg-BG" sz="1600" dirty="0"/>
              <a:t>Пресичане на информацията през единна точка за търсене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20"/>
          <p:cNvSpPr txBox="1">
            <a:spLocks noGrp="1"/>
          </p:cNvSpPr>
          <p:nvPr>
            <p:ph type="title"/>
          </p:nvPr>
        </p:nvSpPr>
        <p:spPr>
          <a:xfrm>
            <a:off x="3048266" y="127710"/>
            <a:ext cx="5464200" cy="3963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bg-BG" dirty="0"/>
              <a:t>Регистър </a:t>
            </a:r>
            <a:r>
              <a:rPr lang="en-GB" dirty="0"/>
              <a:t>API</a:t>
            </a:r>
            <a:endParaRPr dirty="0"/>
          </a:p>
        </p:txBody>
      </p:sp>
      <p:sp>
        <p:nvSpPr>
          <p:cNvPr id="248" name="Google Shape;248;p20"/>
          <p:cNvSpPr txBox="1">
            <a:spLocks noGrp="1"/>
          </p:cNvSpPr>
          <p:nvPr>
            <p:ph type="body" idx="1"/>
          </p:nvPr>
        </p:nvSpPr>
        <p:spPr>
          <a:xfrm>
            <a:off x="2140527" y="763001"/>
            <a:ext cx="6837218" cy="4206703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lvl="0" algn="ctr"/>
            <a:r>
              <a:rPr lang="bg-BG" i="1" dirty="0"/>
              <a:t>Досие на фирма </a:t>
            </a:r>
            <a:endParaRPr lang="en-GB" i="1" dirty="0"/>
          </a:p>
          <a:p>
            <a:pPr marL="76200" lvl="0" indent="0">
              <a:buNone/>
            </a:pPr>
            <a:r>
              <a:rPr lang="bg-BG" sz="1600" i="1" dirty="0"/>
              <a:t>(ЕИК,Булстат, ЕГН,правна форма, седалище и адреси, регистрация по ЗДДС, управители, представляващи,собственици, статут)</a:t>
            </a:r>
            <a:endParaRPr lang="en-US" sz="1600" i="1" dirty="0"/>
          </a:p>
          <a:p>
            <a:pPr marL="76200" lvl="0" indent="0">
              <a:buNone/>
            </a:pPr>
            <a:endParaRPr sz="1600" i="1" dirty="0"/>
          </a:p>
          <a:p>
            <a:pPr marL="457200" lvl="0" indent="-381000" algn="ctr" rtl="0">
              <a:spcBef>
                <a:spcPts val="600"/>
              </a:spcBef>
              <a:spcAft>
                <a:spcPts val="0"/>
              </a:spcAft>
              <a:buSzPts val="2400"/>
              <a:buChar char="▸"/>
            </a:pPr>
            <a:r>
              <a:rPr lang="bg-BG" i="1" dirty="0"/>
              <a:t>Контактна и финансова информация</a:t>
            </a:r>
            <a:endParaRPr lang="en-GB" i="1" dirty="0"/>
          </a:p>
          <a:p>
            <a:pPr marL="76200" lvl="0" indent="0" algn="l" rtl="0">
              <a:spcBef>
                <a:spcPts val="600"/>
              </a:spcBef>
              <a:spcAft>
                <a:spcPts val="0"/>
              </a:spcAft>
              <a:buSzPts val="2400"/>
              <a:buNone/>
            </a:pPr>
            <a:r>
              <a:rPr lang="bg-BG" dirty="0"/>
              <a:t> </a:t>
            </a:r>
            <a:r>
              <a:rPr lang="bg-BG" sz="1600" i="1" dirty="0"/>
              <a:t>(телефони, Имейл,сайт, адреси, брой осигурени лица, бранш на дейността, данни от ГФО за последните три години)</a:t>
            </a:r>
            <a:endParaRPr lang="en-US" sz="1600" i="1" dirty="0"/>
          </a:p>
          <a:p>
            <a:pPr marL="76200" lvl="0" indent="0" algn="l" rtl="0">
              <a:spcBef>
                <a:spcPts val="600"/>
              </a:spcBef>
              <a:spcAft>
                <a:spcPts val="0"/>
              </a:spcAft>
              <a:buSzPts val="2400"/>
              <a:buNone/>
            </a:pPr>
            <a:endParaRPr sz="1600" i="1" dirty="0"/>
          </a:p>
          <a:p>
            <a:pPr algn="ctr">
              <a:spcBef>
                <a:spcPts val="600"/>
              </a:spcBef>
            </a:pPr>
            <a:r>
              <a:rPr lang="bg-BG" i="1" dirty="0"/>
              <a:t>Специализирана информация</a:t>
            </a:r>
            <a:endParaRPr lang="en-GB" i="1" dirty="0"/>
          </a:p>
          <a:p>
            <a:pPr marL="76200" indent="0">
              <a:spcBef>
                <a:spcPts val="600"/>
              </a:spcBef>
              <a:buNone/>
            </a:pPr>
            <a:r>
              <a:rPr lang="bg-BG" sz="1600" i="1" dirty="0"/>
              <a:t>(Публични продажби от ЧСИ, Длъжници към НАП, Производство по ликвидация и несъстоятелност, Молби по заведени търговски дела, залози и запори, свързани лица, други участия, разрешения и лицензи)</a:t>
            </a:r>
            <a:endParaRPr lang="en-GB" sz="1600" i="1" dirty="0"/>
          </a:p>
          <a:p>
            <a:pPr marL="457200" lvl="0" indent="-381000" algn="l" rtl="0">
              <a:spcBef>
                <a:spcPts val="600"/>
              </a:spcBef>
              <a:spcAft>
                <a:spcPts val="0"/>
              </a:spcAft>
              <a:buSzPts val="2400"/>
              <a:buChar char="▸"/>
            </a:pPr>
            <a:endParaRPr dirty="0"/>
          </a:p>
        </p:txBody>
      </p:sp>
      <p:sp>
        <p:nvSpPr>
          <p:cNvPr id="249" name="Google Shape;249;p20"/>
          <p:cNvSpPr txBox="1">
            <a:spLocks noGrp="1"/>
          </p:cNvSpPr>
          <p:nvPr>
            <p:ph type="sldNum" idx="12"/>
          </p:nvPr>
        </p:nvSpPr>
        <p:spPr>
          <a:xfrm>
            <a:off x="228600" y="4718604"/>
            <a:ext cx="369900" cy="2511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25"/>
          <p:cNvSpPr txBox="1">
            <a:spLocks noGrp="1"/>
          </p:cNvSpPr>
          <p:nvPr>
            <p:ph type="title"/>
          </p:nvPr>
        </p:nvSpPr>
        <p:spPr>
          <a:xfrm>
            <a:off x="2976900" y="836000"/>
            <a:ext cx="5464200" cy="3963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bg-BG" dirty="0"/>
              <a:t>Като обем данни</a:t>
            </a:r>
            <a:endParaRPr dirty="0"/>
          </a:p>
        </p:txBody>
      </p:sp>
      <p:sp>
        <p:nvSpPr>
          <p:cNvPr id="285" name="Google Shape;285;p25"/>
          <p:cNvSpPr txBox="1">
            <a:spLocks noGrp="1"/>
          </p:cNvSpPr>
          <p:nvPr>
            <p:ph type="sldNum" idx="12"/>
          </p:nvPr>
        </p:nvSpPr>
        <p:spPr>
          <a:xfrm>
            <a:off x="228600" y="4718604"/>
            <a:ext cx="369900" cy="2511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4</a:t>
            </a:fld>
            <a:endParaRPr/>
          </a:p>
        </p:txBody>
      </p:sp>
      <p:cxnSp>
        <p:nvCxnSpPr>
          <p:cNvPr id="286" name="Google Shape;286;p25"/>
          <p:cNvCxnSpPr/>
          <p:nvPr/>
        </p:nvCxnSpPr>
        <p:spPr>
          <a:xfrm>
            <a:off x="5246200" y="3794100"/>
            <a:ext cx="1088100" cy="0"/>
          </a:xfrm>
          <a:prstGeom prst="straightConnector1">
            <a:avLst/>
          </a:prstGeom>
          <a:noFill/>
          <a:ln w="9525" cap="flat" cmpd="sng">
            <a:solidFill>
              <a:srgbClr val="C2C2C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87" name="Google Shape;287;p25"/>
          <p:cNvSpPr txBox="1"/>
          <p:nvPr/>
        </p:nvSpPr>
        <p:spPr>
          <a:xfrm>
            <a:off x="6411875" y="3363150"/>
            <a:ext cx="2252100" cy="138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bg-BG" sz="1200" b="1" dirty="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Специализирана информация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bg-BG" sz="800" b="1" dirty="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bg-BG" sz="800" dirty="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Данни от ОС по молби, производства залози и запори, данни от НАП, ведомства и министерства, списъци с разрешения и лицензи, сертификации и др.</a:t>
            </a:r>
            <a:endParaRPr sz="800" dirty="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288" name="Google Shape;288;p25"/>
          <p:cNvSpPr/>
          <p:nvPr/>
        </p:nvSpPr>
        <p:spPr>
          <a:xfrm>
            <a:off x="6211948" y="3693690"/>
            <a:ext cx="198600" cy="1983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9" name="Google Shape;289;p25"/>
          <p:cNvSpPr txBox="1"/>
          <p:nvPr/>
        </p:nvSpPr>
        <p:spPr>
          <a:xfrm>
            <a:off x="6185153" y="3637648"/>
            <a:ext cx="247500" cy="31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800" b="1">
                <a:solidFill>
                  <a:schemeClr val="lt1"/>
                </a:solidFill>
                <a:latin typeface="IBM Plex Serif"/>
                <a:ea typeface="IBM Plex Serif"/>
                <a:cs typeface="IBM Plex Serif"/>
                <a:sym typeface="IBM Plex Serif"/>
              </a:rPr>
              <a:t>3</a:t>
            </a:r>
            <a:endParaRPr sz="800" b="1">
              <a:solidFill>
                <a:schemeClr val="lt1"/>
              </a:solidFill>
              <a:latin typeface="IBM Plex Serif"/>
              <a:ea typeface="IBM Plex Serif"/>
              <a:cs typeface="IBM Plex Serif"/>
              <a:sym typeface="IBM Plex Serif"/>
            </a:endParaRPr>
          </a:p>
        </p:txBody>
      </p:sp>
      <p:sp>
        <p:nvSpPr>
          <p:cNvPr id="290" name="Google Shape;290;p25"/>
          <p:cNvSpPr txBox="1"/>
          <p:nvPr/>
        </p:nvSpPr>
        <p:spPr>
          <a:xfrm>
            <a:off x="6411873" y="2362075"/>
            <a:ext cx="2252100" cy="138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bg-BG" sz="1200" b="1" dirty="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Контактна и финансова информация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800" b="1" dirty="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bg-BG" sz="800" dirty="0">
                <a:solidFill>
                  <a:schemeClr val="dk1"/>
                </a:solidFill>
                <a:latin typeface="IBM Plex Sans Light"/>
                <a:ea typeface="IBM Plex Sans Light"/>
                <a:cs typeface="IBM Plex Sans Light"/>
                <a:sym typeface="IBM Plex Sans Light"/>
              </a:rPr>
              <a:t>Официално публикувани данни от ТР , заедно с актуализации през годините, цифровизирани и обработени данни от официално публикуваните ГФО, Данни от НОИ</a:t>
            </a:r>
            <a:endParaRPr sz="800" dirty="0">
              <a:solidFill>
                <a:schemeClr val="dk1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</p:txBody>
      </p:sp>
      <p:cxnSp>
        <p:nvCxnSpPr>
          <p:cNvPr id="291" name="Google Shape;291;p25"/>
          <p:cNvCxnSpPr/>
          <p:nvPr/>
        </p:nvCxnSpPr>
        <p:spPr>
          <a:xfrm rot="10800000">
            <a:off x="4759948" y="2771634"/>
            <a:ext cx="1574400" cy="0"/>
          </a:xfrm>
          <a:prstGeom prst="straightConnector1">
            <a:avLst/>
          </a:prstGeom>
          <a:noFill/>
          <a:ln w="9525" cap="flat" cmpd="sng">
            <a:solidFill>
              <a:srgbClr val="C2C2C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92" name="Google Shape;292;p25"/>
          <p:cNvSpPr/>
          <p:nvPr/>
        </p:nvSpPr>
        <p:spPr>
          <a:xfrm>
            <a:off x="6211948" y="2666335"/>
            <a:ext cx="198600" cy="1983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3" name="Google Shape;293;p25"/>
          <p:cNvSpPr txBox="1"/>
          <p:nvPr/>
        </p:nvSpPr>
        <p:spPr>
          <a:xfrm>
            <a:off x="6185153" y="2609043"/>
            <a:ext cx="247500" cy="31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800" b="1">
                <a:solidFill>
                  <a:schemeClr val="lt1"/>
                </a:solidFill>
                <a:latin typeface="IBM Plex Serif"/>
                <a:ea typeface="IBM Plex Serif"/>
                <a:cs typeface="IBM Plex Serif"/>
                <a:sym typeface="IBM Plex Serif"/>
              </a:rPr>
              <a:t>2</a:t>
            </a:r>
            <a:endParaRPr sz="800" b="1">
              <a:solidFill>
                <a:schemeClr val="lt1"/>
              </a:solidFill>
              <a:latin typeface="IBM Plex Serif"/>
              <a:ea typeface="IBM Plex Serif"/>
              <a:cs typeface="IBM Plex Serif"/>
              <a:sym typeface="IBM Plex Serif"/>
            </a:endParaRPr>
          </a:p>
        </p:txBody>
      </p:sp>
      <p:cxnSp>
        <p:nvCxnSpPr>
          <p:cNvPr id="294" name="Google Shape;294;p25"/>
          <p:cNvCxnSpPr/>
          <p:nvPr/>
        </p:nvCxnSpPr>
        <p:spPr>
          <a:xfrm>
            <a:off x="4045175" y="1652900"/>
            <a:ext cx="2289300" cy="0"/>
          </a:xfrm>
          <a:prstGeom prst="straightConnector1">
            <a:avLst/>
          </a:prstGeom>
          <a:noFill/>
          <a:ln w="9525" cap="flat" cmpd="sng">
            <a:solidFill>
              <a:srgbClr val="C2C2C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95" name="Google Shape;295;p25"/>
          <p:cNvSpPr txBox="1"/>
          <p:nvPr/>
        </p:nvSpPr>
        <p:spPr>
          <a:xfrm>
            <a:off x="6411875" y="1361000"/>
            <a:ext cx="2252100" cy="125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bg-BG" sz="1200" b="1" dirty="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Досие на фирма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 b="1" dirty="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bg-BG" sz="800" dirty="0">
                <a:solidFill>
                  <a:schemeClr val="dk1"/>
                </a:solidFill>
                <a:latin typeface="IBM Plex Sans Light"/>
                <a:ea typeface="IBM Plex Sans Light"/>
                <a:cs typeface="IBM Plex Sans Light"/>
                <a:sym typeface="IBM Plex Sans Light"/>
              </a:rPr>
              <a:t>Данни от ТР, Регистър Булстат за всички субекти, както и история на промените през годините</a:t>
            </a:r>
            <a:endParaRPr sz="800" dirty="0">
              <a:solidFill>
                <a:schemeClr val="dk1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</p:txBody>
      </p:sp>
      <p:sp>
        <p:nvSpPr>
          <p:cNvPr id="296" name="Google Shape;296;p25"/>
          <p:cNvSpPr/>
          <p:nvPr/>
        </p:nvSpPr>
        <p:spPr>
          <a:xfrm>
            <a:off x="6211948" y="1552956"/>
            <a:ext cx="198600" cy="1983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7" name="Google Shape;297;p25"/>
          <p:cNvSpPr txBox="1"/>
          <p:nvPr/>
        </p:nvSpPr>
        <p:spPr>
          <a:xfrm>
            <a:off x="6185153" y="1496440"/>
            <a:ext cx="247500" cy="31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800" b="1">
                <a:solidFill>
                  <a:schemeClr val="lt1"/>
                </a:solidFill>
                <a:latin typeface="IBM Plex Serif"/>
                <a:ea typeface="IBM Plex Serif"/>
                <a:cs typeface="IBM Plex Serif"/>
                <a:sym typeface="IBM Plex Serif"/>
              </a:rPr>
              <a:t>1</a:t>
            </a:r>
            <a:endParaRPr sz="800" b="1">
              <a:solidFill>
                <a:schemeClr val="lt1"/>
              </a:solidFill>
              <a:latin typeface="IBM Plex Serif"/>
              <a:ea typeface="IBM Plex Serif"/>
              <a:cs typeface="IBM Plex Serif"/>
              <a:sym typeface="IBM Plex Serif"/>
            </a:endParaRPr>
          </a:p>
        </p:txBody>
      </p:sp>
      <p:grpSp>
        <p:nvGrpSpPr>
          <p:cNvPr id="298" name="Google Shape;298;p25"/>
          <p:cNvGrpSpPr/>
          <p:nvPr/>
        </p:nvGrpSpPr>
        <p:grpSpPr>
          <a:xfrm>
            <a:off x="2281194" y="1592900"/>
            <a:ext cx="3514811" cy="3252003"/>
            <a:chOff x="2991269" y="1153325"/>
            <a:chExt cx="3514811" cy="3252003"/>
          </a:xfrm>
        </p:grpSpPr>
        <p:sp>
          <p:nvSpPr>
            <p:cNvPr id="299" name="Google Shape;299;p25"/>
            <p:cNvSpPr/>
            <p:nvPr/>
          </p:nvSpPr>
          <p:spPr>
            <a:xfrm>
              <a:off x="3477586" y="2585458"/>
              <a:ext cx="2541910" cy="950456"/>
            </a:xfrm>
            <a:custGeom>
              <a:avLst/>
              <a:gdLst/>
              <a:ahLst/>
              <a:cxnLst/>
              <a:rect l="l" t="t" r="r" b="b"/>
              <a:pathLst>
                <a:path w="126826" h="43529" extrusionOk="0">
                  <a:moveTo>
                    <a:pt x="0" y="20002"/>
                  </a:moveTo>
                  <a:lnTo>
                    <a:pt x="63389" y="43529"/>
                  </a:lnTo>
                  <a:lnTo>
                    <a:pt x="126826" y="19907"/>
                  </a:lnTo>
                  <a:lnTo>
                    <a:pt x="6358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</p:sp>
        <p:sp>
          <p:nvSpPr>
            <p:cNvPr id="300" name="Google Shape;300;p25"/>
            <p:cNvSpPr/>
            <p:nvPr/>
          </p:nvSpPr>
          <p:spPr>
            <a:xfrm>
              <a:off x="2991269" y="3020977"/>
              <a:ext cx="1758228" cy="1384350"/>
            </a:xfrm>
            <a:custGeom>
              <a:avLst/>
              <a:gdLst/>
              <a:ahLst/>
              <a:cxnLst/>
              <a:rect l="l" t="t" r="r" b="b"/>
              <a:pathLst>
                <a:path w="87725" h="63817" extrusionOk="0">
                  <a:moveTo>
                    <a:pt x="24288" y="0"/>
                  </a:moveTo>
                  <a:lnTo>
                    <a:pt x="0" y="29908"/>
                  </a:lnTo>
                  <a:lnTo>
                    <a:pt x="87725" y="63817"/>
                  </a:lnTo>
                  <a:lnTo>
                    <a:pt x="87725" y="42291"/>
                  </a:lnTo>
                  <a:lnTo>
                    <a:pt x="87725" y="23526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301" name="Google Shape;301;p25"/>
            <p:cNvSpPr/>
            <p:nvPr/>
          </p:nvSpPr>
          <p:spPr>
            <a:xfrm flipH="1">
              <a:off x="4747852" y="3020977"/>
              <a:ext cx="1758228" cy="1384350"/>
            </a:xfrm>
            <a:custGeom>
              <a:avLst/>
              <a:gdLst/>
              <a:ahLst/>
              <a:cxnLst/>
              <a:rect l="l" t="t" r="r" b="b"/>
              <a:pathLst>
                <a:path w="87725" h="63817" extrusionOk="0">
                  <a:moveTo>
                    <a:pt x="24288" y="0"/>
                  </a:moveTo>
                  <a:lnTo>
                    <a:pt x="0" y="29908"/>
                  </a:lnTo>
                  <a:lnTo>
                    <a:pt x="87725" y="63817"/>
                  </a:lnTo>
                  <a:lnTo>
                    <a:pt x="87725" y="42291"/>
                  </a:lnTo>
                  <a:lnTo>
                    <a:pt x="87725" y="2352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302" name="Google Shape;302;p25"/>
            <p:cNvSpPr/>
            <p:nvPr/>
          </p:nvSpPr>
          <p:spPr>
            <a:xfrm>
              <a:off x="3969199" y="2001324"/>
              <a:ext cx="1565850" cy="585863"/>
            </a:xfrm>
            <a:custGeom>
              <a:avLst/>
              <a:gdLst/>
              <a:ahLst/>
              <a:cxnLst/>
              <a:rect l="l" t="t" r="r" b="b"/>
              <a:pathLst>
                <a:path w="24053" h="8150" extrusionOk="0">
                  <a:moveTo>
                    <a:pt x="0" y="3827"/>
                  </a:moveTo>
                  <a:lnTo>
                    <a:pt x="11976" y="8150"/>
                  </a:lnTo>
                  <a:lnTo>
                    <a:pt x="24053" y="3827"/>
                  </a:lnTo>
                  <a:lnTo>
                    <a:pt x="12126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</p:sp>
        <p:sp>
          <p:nvSpPr>
            <p:cNvPr id="303" name="Google Shape;303;p25"/>
            <p:cNvSpPr/>
            <p:nvPr/>
          </p:nvSpPr>
          <p:spPr>
            <a:xfrm>
              <a:off x="3563255" y="2275837"/>
              <a:ext cx="1189300" cy="1015326"/>
            </a:xfrm>
            <a:custGeom>
              <a:avLst/>
              <a:gdLst/>
              <a:ahLst/>
              <a:cxnLst/>
              <a:rect l="l" t="t" r="r" b="b"/>
              <a:pathLst>
                <a:path w="18238" h="14114" extrusionOk="0">
                  <a:moveTo>
                    <a:pt x="6262" y="0"/>
                  </a:moveTo>
                  <a:lnTo>
                    <a:pt x="18238" y="4324"/>
                  </a:lnTo>
                  <a:lnTo>
                    <a:pt x="18238" y="14114"/>
                  </a:lnTo>
                  <a:lnTo>
                    <a:pt x="0" y="7554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304" name="Google Shape;304;p25"/>
            <p:cNvSpPr/>
            <p:nvPr/>
          </p:nvSpPr>
          <p:spPr>
            <a:xfrm flipH="1">
              <a:off x="4749365" y="2275837"/>
              <a:ext cx="1189300" cy="1015326"/>
            </a:xfrm>
            <a:custGeom>
              <a:avLst/>
              <a:gdLst/>
              <a:ahLst/>
              <a:cxnLst/>
              <a:rect l="l" t="t" r="r" b="b"/>
              <a:pathLst>
                <a:path w="18238" h="14114" extrusionOk="0">
                  <a:moveTo>
                    <a:pt x="6262" y="0"/>
                  </a:moveTo>
                  <a:lnTo>
                    <a:pt x="18238" y="4324"/>
                  </a:lnTo>
                  <a:lnTo>
                    <a:pt x="18238" y="14114"/>
                  </a:lnTo>
                  <a:lnTo>
                    <a:pt x="0" y="7554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305" name="Google Shape;305;p25"/>
            <p:cNvSpPr/>
            <p:nvPr/>
          </p:nvSpPr>
          <p:spPr>
            <a:xfrm>
              <a:off x="4059061" y="1153325"/>
              <a:ext cx="693508" cy="1201140"/>
            </a:xfrm>
            <a:custGeom>
              <a:avLst/>
              <a:gdLst/>
              <a:ahLst/>
              <a:cxnLst/>
              <a:rect l="l" t="t" r="r" b="b"/>
              <a:pathLst>
                <a:path w="10635" h="16697" extrusionOk="0">
                  <a:moveTo>
                    <a:pt x="10635" y="0"/>
                  </a:moveTo>
                  <a:lnTo>
                    <a:pt x="0" y="12722"/>
                  </a:lnTo>
                  <a:lnTo>
                    <a:pt x="10635" y="16697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306" name="Google Shape;306;p25"/>
            <p:cNvSpPr/>
            <p:nvPr/>
          </p:nvSpPr>
          <p:spPr>
            <a:xfrm flipH="1">
              <a:off x="4749350" y="1153325"/>
              <a:ext cx="693508" cy="1201140"/>
            </a:xfrm>
            <a:custGeom>
              <a:avLst/>
              <a:gdLst/>
              <a:ahLst/>
              <a:cxnLst/>
              <a:rect l="l" t="t" r="r" b="b"/>
              <a:pathLst>
                <a:path w="10635" h="16697" extrusionOk="0">
                  <a:moveTo>
                    <a:pt x="10635" y="0"/>
                  </a:moveTo>
                  <a:lnTo>
                    <a:pt x="0" y="12722"/>
                  </a:lnTo>
                  <a:lnTo>
                    <a:pt x="10635" y="1669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21"/>
          <p:cNvSpPr txBox="1">
            <a:spLocks noGrp="1"/>
          </p:cNvSpPr>
          <p:nvPr>
            <p:ph type="body" idx="1"/>
          </p:nvPr>
        </p:nvSpPr>
        <p:spPr>
          <a:xfrm>
            <a:off x="3070418" y="1088983"/>
            <a:ext cx="2553000" cy="3212254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bg-BG" b="1" i="1" dirty="0"/>
              <a:t>Богат набор от данни на едно място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bg-BG" sz="800" b="1" dirty="0"/>
          </a:p>
          <a:p>
            <a:pPr marL="285750" lvl="0" indent="-285750" rtl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bg-BG" sz="1600" dirty="0"/>
              <a:t>Предоставя възможност за пълна картина на организацията </a:t>
            </a:r>
          </a:p>
          <a:p>
            <a:pPr marL="285750" lvl="0" indent="-285750" rtl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bg-BG" sz="1600" dirty="0"/>
              <a:t>Лесно изготвяне на маркетинг списъци с подходящи потребителски групи </a:t>
            </a:r>
          </a:p>
          <a:p>
            <a:pPr marL="285750" lvl="0" indent="-285750" rtl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bg-BG" sz="1600" dirty="0"/>
              <a:t>Анализ и наблюдение на партньори, клиенти и конкуренти</a:t>
            </a:r>
            <a:endParaRPr sz="1600" dirty="0"/>
          </a:p>
        </p:txBody>
      </p:sp>
      <p:sp>
        <p:nvSpPr>
          <p:cNvPr id="255" name="Google Shape;255;p21"/>
          <p:cNvSpPr txBox="1">
            <a:spLocks noGrp="1"/>
          </p:cNvSpPr>
          <p:nvPr>
            <p:ph type="title"/>
          </p:nvPr>
        </p:nvSpPr>
        <p:spPr>
          <a:xfrm>
            <a:off x="3070418" y="399582"/>
            <a:ext cx="5464200" cy="3963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bg-BG" dirty="0"/>
              <a:t>Основни предимства</a:t>
            </a:r>
            <a:endParaRPr dirty="0"/>
          </a:p>
        </p:txBody>
      </p:sp>
      <p:sp>
        <p:nvSpPr>
          <p:cNvPr id="256" name="Google Shape;256;p21"/>
          <p:cNvSpPr txBox="1">
            <a:spLocks noGrp="1"/>
          </p:cNvSpPr>
          <p:nvPr>
            <p:ph type="body" idx="2"/>
          </p:nvPr>
        </p:nvSpPr>
        <p:spPr>
          <a:xfrm>
            <a:off x="5981618" y="1088983"/>
            <a:ext cx="2553000" cy="2931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bg-BG" b="1" i="1" dirty="0"/>
              <a:t>Актуализация на данните</a:t>
            </a:r>
          </a:p>
          <a:p>
            <a:pPr marL="171450" lvl="0" indent="-171450" algn="ctr" rtl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endParaRPr sz="800" b="1" dirty="0"/>
          </a:p>
          <a:p>
            <a:pPr lvl="0">
              <a:buFont typeface="Wingdings" panose="05000000000000000000" pitchFamily="2" charset="2"/>
              <a:buChar char="ü"/>
            </a:pPr>
            <a:r>
              <a:rPr lang="bg-BG" sz="1600" dirty="0"/>
              <a:t>Автоматично попълване на данните в съответните полета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bg-BG" sz="1600" dirty="0"/>
              <a:t>Елиминиране на грешките при ръчно въвеждането на данни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bg-BG" sz="1600" dirty="0"/>
              <a:t>Ежедневна актуализация и поддръжка на базите</a:t>
            </a:r>
            <a:endParaRPr lang="en-GB" sz="1600" dirty="0"/>
          </a:p>
        </p:txBody>
      </p:sp>
      <p:sp>
        <p:nvSpPr>
          <p:cNvPr id="257" name="Google Shape;257;p21"/>
          <p:cNvSpPr txBox="1">
            <a:spLocks noGrp="1"/>
          </p:cNvSpPr>
          <p:nvPr>
            <p:ph type="sldNum" idx="12"/>
          </p:nvPr>
        </p:nvSpPr>
        <p:spPr>
          <a:xfrm>
            <a:off x="228600" y="4718604"/>
            <a:ext cx="369900" cy="2511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5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22"/>
          <p:cNvSpPr txBox="1">
            <a:spLocks noGrp="1"/>
          </p:cNvSpPr>
          <p:nvPr>
            <p:ph type="title"/>
          </p:nvPr>
        </p:nvSpPr>
        <p:spPr>
          <a:xfrm>
            <a:off x="2976900" y="836000"/>
            <a:ext cx="5464200" cy="3963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bg-BG" dirty="0"/>
              <a:t>Допълнителна информация в Апис</a:t>
            </a:r>
            <a:endParaRPr dirty="0"/>
          </a:p>
        </p:txBody>
      </p:sp>
      <p:sp>
        <p:nvSpPr>
          <p:cNvPr id="263" name="Google Shape;263;p22"/>
          <p:cNvSpPr txBox="1">
            <a:spLocks noGrp="1"/>
          </p:cNvSpPr>
          <p:nvPr>
            <p:ph type="body" idx="1"/>
          </p:nvPr>
        </p:nvSpPr>
        <p:spPr>
          <a:xfrm>
            <a:off x="2644391" y="1295123"/>
            <a:ext cx="3487697" cy="1187231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bg-BG" b="1" dirty="0"/>
              <a:t>Договори за Обществени поръчки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bg-BG" sz="800" b="1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bg-BG" sz="1600" dirty="0"/>
              <a:t>Всички до момента сключени договори за обществени поръчки в досието на една фирма.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bg-BG" sz="1600" dirty="0"/>
              <a:t>Отделно има разработен специализиран софтуер „Досиетата ЗОП“ за по-детайлно проучване.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64" name="Google Shape;264;p22"/>
          <p:cNvSpPr txBox="1">
            <a:spLocks noGrp="1"/>
          </p:cNvSpPr>
          <p:nvPr>
            <p:ph type="body" idx="2"/>
          </p:nvPr>
        </p:nvSpPr>
        <p:spPr>
          <a:xfrm>
            <a:off x="2841818" y="3403375"/>
            <a:ext cx="3487696" cy="1740125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bg-BG" b="1" dirty="0"/>
              <a:t>Акционери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bg-BG" sz="800" dirty="0"/>
          </a:p>
          <a:p>
            <a:pPr marL="0" lvl="0" indent="0">
              <a:buNone/>
            </a:pPr>
            <a:r>
              <a:rPr lang="bg-BG" sz="1600" dirty="0"/>
              <a:t>Модул „Акционерен капитал“, който цифровизира и поддържа актуална информацията за акционери и действителните собственици</a:t>
            </a:r>
            <a:endParaRPr sz="1600" dirty="0"/>
          </a:p>
        </p:txBody>
      </p:sp>
      <p:sp>
        <p:nvSpPr>
          <p:cNvPr id="265" name="Google Shape;265;p22"/>
          <p:cNvSpPr txBox="1">
            <a:spLocks noGrp="1"/>
          </p:cNvSpPr>
          <p:nvPr>
            <p:ph type="body" idx="3"/>
          </p:nvPr>
        </p:nvSpPr>
        <p:spPr>
          <a:xfrm>
            <a:off x="6464596" y="1295123"/>
            <a:ext cx="2394668" cy="1690506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bg-BG" b="1" dirty="0"/>
              <a:t>Фирмен анализ</a:t>
            </a:r>
            <a:endParaRPr b="1" dirty="0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bg-BG" sz="1600" dirty="0"/>
              <a:t>Обработка и визуализация на финансови данни по различни показатели (</a:t>
            </a:r>
            <a:r>
              <a:rPr lang="en-GB" sz="1600" dirty="0"/>
              <a:t>ROE, ROA, EBIT, EBITDA, DuPont </a:t>
            </a:r>
            <a:r>
              <a:rPr lang="bg-BG" sz="1600" dirty="0"/>
              <a:t>и др.)</a:t>
            </a:r>
            <a:endParaRPr sz="1600" dirty="0"/>
          </a:p>
          <a:p>
            <a:pPr marL="0" lvl="0" indent="0" algn="l" rtl="0">
              <a:spcBef>
                <a:spcPts val="600"/>
              </a:spcBef>
              <a:spcAft>
                <a:spcPts val="600"/>
              </a:spcAft>
              <a:buNone/>
            </a:pPr>
            <a:endParaRPr dirty="0"/>
          </a:p>
        </p:txBody>
      </p:sp>
      <p:sp>
        <p:nvSpPr>
          <p:cNvPr id="266" name="Google Shape;266;p22"/>
          <p:cNvSpPr txBox="1">
            <a:spLocks noGrp="1"/>
          </p:cNvSpPr>
          <p:nvPr>
            <p:ph type="sldNum" idx="12"/>
          </p:nvPr>
        </p:nvSpPr>
        <p:spPr>
          <a:xfrm>
            <a:off x="228600" y="4718604"/>
            <a:ext cx="369900" cy="2511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6</a:t>
            </a:fld>
            <a:endParaRPr/>
          </a:p>
        </p:txBody>
      </p:sp>
      <p:sp>
        <p:nvSpPr>
          <p:cNvPr id="7" name="Google Shape;265;p22">
            <a:extLst>
              <a:ext uri="{FF2B5EF4-FFF2-40B4-BE49-F238E27FC236}">
                <a16:creationId xmlns:a16="http://schemas.microsoft.com/office/drawing/2014/main" id="{811DB8DF-0D1B-4E25-B238-F4DA02DFDE92}"/>
              </a:ext>
            </a:extLst>
          </p:cNvPr>
          <p:cNvSpPr txBox="1">
            <a:spLocks/>
          </p:cNvSpPr>
          <p:nvPr/>
        </p:nvSpPr>
        <p:spPr>
          <a:xfrm>
            <a:off x="6464596" y="3153648"/>
            <a:ext cx="2394668" cy="16905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65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IBM Plex Sans Light"/>
              <a:buChar char="▸"/>
              <a:defRPr sz="1700" b="0" i="0" u="none" strike="noStrike" cap="none">
                <a:solidFill>
                  <a:schemeClr val="dk1"/>
                </a:solidFill>
                <a:latin typeface="IBM Plex Sans Light"/>
                <a:ea typeface="IBM Plex Sans Light"/>
                <a:cs typeface="IBM Plex Sans Light"/>
                <a:sym typeface="IBM Plex Sans Light"/>
              </a:defRPr>
            </a:lvl1pPr>
            <a:lvl2pPr marL="914400" marR="0" lvl="1" indent="-3365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IBM Plex Sans Light"/>
              <a:buChar char="▹"/>
              <a:defRPr sz="1700" b="0" i="0" u="none" strike="noStrike" cap="none">
                <a:solidFill>
                  <a:schemeClr val="dk1"/>
                </a:solidFill>
                <a:latin typeface="IBM Plex Sans Light"/>
                <a:ea typeface="IBM Plex Sans Light"/>
                <a:cs typeface="IBM Plex Sans Light"/>
                <a:sym typeface="IBM Plex Sans Light"/>
              </a:defRPr>
            </a:lvl2pPr>
            <a:lvl3pPr marL="1371600" marR="0" lvl="2" indent="-3365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700"/>
              <a:buFont typeface="IBM Plex Sans Light"/>
              <a:buChar char="■"/>
              <a:defRPr sz="1700" b="0" i="0" u="none" strike="noStrike" cap="none">
                <a:solidFill>
                  <a:schemeClr val="dk1"/>
                </a:solidFill>
                <a:latin typeface="IBM Plex Sans Light"/>
                <a:ea typeface="IBM Plex Sans Light"/>
                <a:cs typeface="IBM Plex Sans Light"/>
                <a:sym typeface="IBM Plex Sans Light"/>
              </a:defRPr>
            </a:lvl3pPr>
            <a:lvl4pPr marL="1828800" marR="0" lvl="3" indent="-3365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700"/>
              <a:buFont typeface="IBM Plex Sans Light"/>
              <a:buChar char="●"/>
              <a:defRPr sz="1700" b="0" i="0" u="none" strike="noStrike" cap="none">
                <a:solidFill>
                  <a:schemeClr val="dk1"/>
                </a:solidFill>
                <a:latin typeface="IBM Plex Sans Light"/>
                <a:ea typeface="IBM Plex Sans Light"/>
                <a:cs typeface="IBM Plex Sans Light"/>
                <a:sym typeface="IBM Plex Sans Light"/>
              </a:defRPr>
            </a:lvl4pPr>
            <a:lvl5pPr marL="2286000" marR="0" lvl="4" indent="-3365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700"/>
              <a:buFont typeface="IBM Plex Sans Light"/>
              <a:buChar char="○"/>
              <a:defRPr sz="1700" b="0" i="0" u="none" strike="noStrike" cap="none">
                <a:solidFill>
                  <a:schemeClr val="dk1"/>
                </a:solidFill>
                <a:latin typeface="IBM Plex Sans Light"/>
                <a:ea typeface="IBM Plex Sans Light"/>
                <a:cs typeface="IBM Plex Sans Light"/>
                <a:sym typeface="IBM Plex Sans Light"/>
              </a:defRPr>
            </a:lvl5pPr>
            <a:lvl6pPr marL="2743200" marR="0" lvl="5" indent="-3365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700"/>
              <a:buFont typeface="IBM Plex Sans Light"/>
              <a:buChar char="■"/>
              <a:defRPr sz="1700" b="0" i="0" u="none" strike="noStrike" cap="none">
                <a:solidFill>
                  <a:schemeClr val="dk1"/>
                </a:solidFill>
                <a:latin typeface="IBM Plex Sans Light"/>
                <a:ea typeface="IBM Plex Sans Light"/>
                <a:cs typeface="IBM Plex Sans Light"/>
                <a:sym typeface="IBM Plex Sans Light"/>
              </a:defRPr>
            </a:lvl6pPr>
            <a:lvl7pPr marL="3200400" marR="0" lvl="6" indent="-3365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700"/>
              <a:buFont typeface="IBM Plex Sans Light"/>
              <a:buChar char="●"/>
              <a:defRPr sz="1700" b="0" i="0" u="none" strike="noStrike" cap="none">
                <a:solidFill>
                  <a:schemeClr val="dk1"/>
                </a:solidFill>
                <a:latin typeface="IBM Plex Sans Light"/>
                <a:ea typeface="IBM Plex Sans Light"/>
                <a:cs typeface="IBM Plex Sans Light"/>
                <a:sym typeface="IBM Plex Sans Light"/>
              </a:defRPr>
            </a:lvl7pPr>
            <a:lvl8pPr marL="3657600" marR="0" lvl="7" indent="-3365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700"/>
              <a:buFont typeface="IBM Plex Sans Light"/>
              <a:buChar char="○"/>
              <a:defRPr sz="1700" b="0" i="0" u="none" strike="noStrike" cap="none">
                <a:solidFill>
                  <a:schemeClr val="dk1"/>
                </a:solidFill>
                <a:latin typeface="IBM Plex Sans Light"/>
                <a:ea typeface="IBM Plex Sans Light"/>
                <a:cs typeface="IBM Plex Sans Light"/>
                <a:sym typeface="IBM Plex Sans Light"/>
              </a:defRPr>
            </a:lvl8pPr>
            <a:lvl9pPr marL="4114800" marR="0" lvl="8" indent="-336550" algn="l" rtl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lt2"/>
              </a:buClr>
              <a:buSzPts val="1700"/>
              <a:buFont typeface="IBM Plex Sans Light"/>
              <a:buChar char="■"/>
              <a:defRPr sz="1700" b="0" i="0" u="none" strike="noStrike" cap="none">
                <a:solidFill>
                  <a:schemeClr val="dk1"/>
                </a:solidFill>
                <a:latin typeface="IBM Plex Sans Light"/>
                <a:ea typeface="IBM Plex Sans Light"/>
                <a:cs typeface="IBM Plex Sans Light"/>
                <a:sym typeface="IBM Plex Sans Light"/>
              </a:defRPr>
            </a:lvl9pPr>
          </a:lstStyle>
          <a:p>
            <a:pPr marL="0" indent="0">
              <a:buFont typeface="IBM Plex Sans Light"/>
              <a:buNone/>
            </a:pPr>
            <a:r>
              <a:rPr lang="bg-BG" b="1" dirty="0"/>
              <a:t>Следене на списъци</a:t>
            </a:r>
            <a:endParaRPr lang="en-GB" b="1" dirty="0"/>
          </a:p>
          <a:p>
            <a:pPr marL="0" indent="0">
              <a:spcBef>
                <a:spcPts val="600"/>
              </a:spcBef>
              <a:buNone/>
            </a:pPr>
            <a:r>
              <a:rPr lang="bg-BG" sz="1600" dirty="0"/>
              <a:t>Задаване на списъци от фирми и известяване на </a:t>
            </a:r>
            <a:r>
              <a:rPr lang="ru-RU" sz="1600" dirty="0"/>
              <a:t>направени промени в досиетата на съответните фирми.</a:t>
            </a:r>
            <a:endParaRPr lang="en-GB" sz="1600" dirty="0"/>
          </a:p>
          <a:p>
            <a:pPr marL="0" indent="0">
              <a:spcBef>
                <a:spcPts val="600"/>
              </a:spcBef>
              <a:spcAft>
                <a:spcPts val="600"/>
              </a:spcAft>
              <a:buFont typeface="IBM Plex Sans Light"/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" name="Google Shape;432;p35"/>
          <p:cNvSpPr/>
          <p:nvPr/>
        </p:nvSpPr>
        <p:spPr>
          <a:xfrm>
            <a:off x="1501550" y="1382663"/>
            <a:ext cx="3532500" cy="224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dirty="0">
                <a:solidFill>
                  <a:schemeClr val="lt2"/>
                </a:solidFill>
                <a:latin typeface="IBM Plex Sans Light"/>
                <a:ea typeface="IBM Plex Sans Light"/>
                <a:cs typeface="IBM Plex Sans Light"/>
                <a:sym typeface="IBM Plex Sans Light"/>
              </a:rPr>
              <a:t>Place your screenshot here</a:t>
            </a:r>
            <a:endParaRPr sz="1000" dirty="0">
              <a:solidFill>
                <a:schemeClr val="lt2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</p:txBody>
      </p:sp>
      <p:sp>
        <p:nvSpPr>
          <p:cNvPr id="433" name="Google Shape;433;p35"/>
          <p:cNvSpPr txBox="1">
            <a:spLocks noGrp="1"/>
          </p:cNvSpPr>
          <p:nvPr>
            <p:ph type="sldNum" idx="12"/>
          </p:nvPr>
        </p:nvSpPr>
        <p:spPr>
          <a:xfrm>
            <a:off x="228600" y="4718604"/>
            <a:ext cx="369900" cy="2511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7</a:t>
            </a:fld>
            <a:endParaRPr/>
          </a:p>
        </p:txBody>
      </p:sp>
      <p:grpSp>
        <p:nvGrpSpPr>
          <p:cNvPr id="434" name="Google Shape;434;p35"/>
          <p:cNvGrpSpPr/>
          <p:nvPr/>
        </p:nvGrpSpPr>
        <p:grpSpPr>
          <a:xfrm>
            <a:off x="996699" y="1242879"/>
            <a:ext cx="4542205" cy="2661224"/>
            <a:chOff x="1177450" y="241631"/>
            <a:chExt cx="6173152" cy="3616776"/>
          </a:xfrm>
        </p:grpSpPr>
        <p:sp>
          <p:nvSpPr>
            <p:cNvPr id="435" name="Google Shape;435;p35"/>
            <p:cNvSpPr/>
            <p:nvPr/>
          </p:nvSpPr>
          <p:spPr>
            <a:xfrm>
              <a:off x="1682275" y="241631"/>
              <a:ext cx="5161606" cy="3454973"/>
            </a:xfrm>
            <a:custGeom>
              <a:avLst/>
              <a:gdLst/>
              <a:ahLst/>
              <a:cxnLst/>
              <a:rect l="l" t="t" r="r" b="b"/>
              <a:pathLst>
                <a:path w="5161606" h="3454973" extrusionOk="0">
                  <a:moveTo>
                    <a:pt x="4992053" y="0"/>
                  </a:moveTo>
                  <a:lnTo>
                    <a:pt x="170498" y="0"/>
                  </a:lnTo>
                  <a:cubicBezTo>
                    <a:pt x="76200" y="0"/>
                    <a:pt x="0" y="76143"/>
                    <a:pt x="0" y="170369"/>
                  </a:cubicBezTo>
                  <a:lnTo>
                    <a:pt x="0" y="3396915"/>
                  </a:lnTo>
                  <a:cubicBezTo>
                    <a:pt x="0" y="3429275"/>
                    <a:pt x="26670" y="3454973"/>
                    <a:pt x="58102" y="3454973"/>
                  </a:cubicBezTo>
                  <a:lnTo>
                    <a:pt x="5103495" y="3454973"/>
                  </a:lnTo>
                  <a:cubicBezTo>
                    <a:pt x="5135880" y="3454973"/>
                    <a:pt x="5161598" y="3428324"/>
                    <a:pt x="5161598" y="3396915"/>
                  </a:cubicBezTo>
                  <a:lnTo>
                    <a:pt x="5161598" y="170369"/>
                  </a:lnTo>
                  <a:cubicBezTo>
                    <a:pt x="5162550" y="76143"/>
                    <a:pt x="5086350" y="0"/>
                    <a:pt x="4992053" y="0"/>
                  </a:cubicBezTo>
                  <a:close/>
                  <a:moveTo>
                    <a:pt x="4981575" y="3245581"/>
                  </a:moveTo>
                  <a:lnTo>
                    <a:pt x="190500" y="3245581"/>
                  </a:lnTo>
                  <a:lnTo>
                    <a:pt x="190500" y="199874"/>
                  </a:lnTo>
                  <a:lnTo>
                    <a:pt x="4981575" y="199874"/>
                  </a:lnTo>
                  <a:lnTo>
                    <a:pt x="4981575" y="324558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6" name="Google Shape;436;p35"/>
            <p:cNvSpPr/>
            <p:nvPr/>
          </p:nvSpPr>
          <p:spPr>
            <a:xfrm>
              <a:off x="1177450" y="3763229"/>
              <a:ext cx="6173152" cy="95178"/>
            </a:xfrm>
            <a:custGeom>
              <a:avLst/>
              <a:gdLst/>
              <a:ahLst/>
              <a:cxnLst/>
              <a:rect l="l" t="t" r="r" b="b"/>
              <a:pathLst>
                <a:path w="6173152" h="95178" extrusionOk="0">
                  <a:moveTo>
                    <a:pt x="0" y="0"/>
                  </a:moveTo>
                  <a:cubicBezTo>
                    <a:pt x="0" y="0"/>
                    <a:pt x="129540" y="95178"/>
                    <a:pt x="450533" y="95178"/>
                  </a:cubicBezTo>
                  <a:lnTo>
                    <a:pt x="5817870" y="95178"/>
                  </a:lnTo>
                  <a:cubicBezTo>
                    <a:pt x="5948363" y="95178"/>
                    <a:pt x="6173153" y="0"/>
                    <a:pt x="617315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7" name="Google Shape;437;p35"/>
            <p:cNvSpPr/>
            <p:nvPr/>
          </p:nvSpPr>
          <p:spPr>
            <a:xfrm>
              <a:off x="1177450" y="3687086"/>
              <a:ext cx="6172200" cy="76142"/>
            </a:xfrm>
            <a:custGeom>
              <a:avLst/>
              <a:gdLst/>
              <a:ahLst/>
              <a:cxnLst/>
              <a:rect l="l" t="t" r="r" b="b"/>
              <a:pathLst>
                <a:path w="6172200" h="76142" extrusionOk="0">
                  <a:moveTo>
                    <a:pt x="0" y="76143"/>
                  </a:moveTo>
                  <a:lnTo>
                    <a:pt x="6172200" y="76143"/>
                  </a:lnTo>
                  <a:lnTo>
                    <a:pt x="61722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8" name="Google Shape;438;p35"/>
            <p:cNvSpPr/>
            <p:nvPr/>
          </p:nvSpPr>
          <p:spPr>
            <a:xfrm>
              <a:off x="3806350" y="3687086"/>
              <a:ext cx="903922" cy="47589"/>
            </a:xfrm>
            <a:custGeom>
              <a:avLst/>
              <a:gdLst/>
              <a:ahLst/>
              <a:cxnLst/>
              <a:rect l="l" t="t" r="r" b="b"/>
              <a:pathLst>
                <a:path w="903922" h="47589" extrusionOk="0">
                  <a:moveTo>
                    <a:pt x="0" y="0"/>
                  </a:moveTo>
                  <a:cubicBezTo>
                    <a:pt x="0" y="0"/>
                    <a:pt x="26670" y="47589"/>
                    <a:pt x="53340" y="47589"/>
                  </a:cubicBezTo>
                  <a:lnTo>
                    <a:pt x="850582" y="47589"/>
                  </a:lnTo>
                  <a:cubicBezTo>
                    <a:pt x="877253" y="47589"/>
                    <a:pt x="903922" y="0"/>
                    <a:pt x="903922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39" name="Google Shape;439;p35"/>
          <p:cNvSpPr txBox="1">
            <a:spLocks noGrp="1"/>
          </p:cNvSpPr>
          <p:nvPr>
            <p:ph type="body" idx="4294967295"/>
          </p:nvPr>
        </p:nvSpPr>
        <p:spPr>
          <a:xfrm>
            <a:off x="5804775" y="1144150"/>
            <a:ext cx="2865300" cy="2858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bg-BG" dirty="0">
                <a:solidFill>
                  <a:schemeClr val="accent1"/>
                </a:solidFill>
                <a:latin typeface="IBM Plex Serif SemiBold"/>
                <a:ea typeface="IBM Plex Serif SemiBold"/>
                <a:cs typeface="IBM Plex Serif SemiBold"/>
                <a:sym typeface="IBM Plex Serif SemiBold"/>
              </a:rPr>
              <a:t>Достъп до досие на фирма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bg-BG" dirty="0">
              <a:solidFill>
                <a:schemeClr val="accent1"/>
              </a:solidFill>
              <a:latin typeface="IBM Plex Serif SemiBold"/>
              <a:ea typeface="IBM Plex Serif SemiBold"/>
              <a:cs typeface="IBM Plex Serif SemiBold"/>
              <a:sym typeface="IBM Plex Serif SemiBold"/>
            </a:endParaRPr>
          </a:p>
          <a:p>
            <a:pPr marL="0" lvl="0" indent="0">
              <a:buNone/>
            </a:pPr>
            <a:r>
              <a:rPr lang="en-GB" sz="1400" dirty="0">
                <a:solidFill>
                  <a:schemeClr val="accent1"/>
                </a:solidFill>
                <a:highlight>
                  <a:srgbClr val="FFFF00"/>
                </a:highlight>
                <a:latin typeface="IBM Plex Serif SemiBold"/>
                <a:ea typeface="IBM Plex Serif SemiBold"/>
                <a:cs typeface="IBM Plex Serif SemiBold"/>
                <a:sym typeface="IBM Plex Serif SemiBold"/>
                <a:hlinkClick r:id="rId3"/>
              </a:rPr>
              <a:t>https://web.apis.bg/</a:t>
            </a:r>
            <a:endParaRPr sz="1400" dirty="0">
              <a:solidFill>
                <a:schemeClr val="accent1"/>
              </a:solidFill>
              <a:highlight>
                <a:srgbClr val="FFFF00"/>
              </a:highlight>
              <a:latin typeface="IBM Plex Serif SemiBold"/>
              <a:ea typeface="IBM Plex Serif SemiBold"/>
              <a:cs typeface="IBM Plex Serif SemiBold"/>
              <a:sym typeface="IBM Plex Serif SemiBold"/>
            </a:endParaRPr>
          </a:p>
        </p:txBody>
      </p:sp>
      <p:sp>
        <p:nvSpPr>
          <p:cNvPr id="440" name="Google Shape;440;p35"/>
          <p:cNvSpPr/>
          <p:nvPr/>
        </p:nvSpPr>
        <p:spPr>
          <a:xfrm>
            <a:off x="0" y="0"/>
            <a:ext cx="1825925" cy="5145275"/>
          </a:xfrm>
          <a:custGeom>
            <a:avLst/>
            <a:gdLst/>
            <a:ahLst/>
            <a:cxnLst/>
            <a:rect l="l" t="t" r="r" b="b"/>
            <a:pathLst>
              <a:path w="73037" h="205811" extrusionOk="0">
                <a:moveTo>
                  <a:pt x="0" y="205797"/>
                </a:moveTo>
                <a:lnTo>
                  <a:pt x="44" y="0"/>
                </a:lnTo>
                <a:lnTo>
                  <a:pt x="73037" y="0"/>
                </a:lnTo>
                <a:lnTo>
                  <a:pt x="33572" y="205811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0000">
                <a:schemeClr val="accent1"/>
              </a:gs>
              <a:gs pos="100000">
                <a:schemeClr val="accent2"/>
              </a:gs>
            </a:gsLst>
            <a:lin ang="16200038" scaled="0"/>
          </a:gradFill>
          <a:ln>
            <a:noFill/>
          </a:ln>
          <a:effectLst>
            <a:outerShdw blurRad="314325" algn="bl" rotWithShape="0">
              <a:schemeClr val="dk1">
                <a:alpha val="50000"/>
              </a:schemeClr>
            </a:outerShdw>
          </a:effectLst>
        </p:spPr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7FE3475-606C-428B-A2ED-D3B6ACE4387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798" t="17916" r="2500" b="4771"/>
          <a:stretch/>
        </p:blipFill>
        <p:spPr>
          <a:xfrm>
            <a:off x="1501550" y="1382661"/>
            <a:ext cx="3532500" cy="22494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D966"/>
            </a:gs>
            <a:gs pos="100000">
              <a:srgbClr val="FF9900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1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7" name="Google Shape;1217;p42"/>
          <p:cNvSpPr txBox="1"/>
          <p:nvPr/>
        </p:nvSpPr>
        <p:spPr>
          <a:xfrm>
            <a:off x="1106100" y="2209500"/>
            <a:ext cx="6931800" cy="26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bg-BG" sz="1800" b="1" dirty="0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Блогадаря за вниманието!</a:t>
            </a:r>
            <a:endParaRPr sz="1800" b="1" dirty="0"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xeter template">
  <a:themeElements>
    <a:clrScheme name="Custom 347">
      <a:dk1>
        <a:srgbClr val="3E4655"/>
      </a:dk1>
      <a:lt1>
        <a:srgbClr val="FFFFFF"/>
      </a:lt1>
      <a:dk2>
        <a:srgbClr val="746F7E"/>
      </a:dk2>
      <a:lt2>
        <a:srgbClr val="EAECF0"/>
      </a:lt2>
      <a:accent1>
        <a:srgbClr val="FFB900"/>
      </a:accent1>
      <a:accent2>
        <a:srgbClr val="F78300"/>
      </a:accent2>
      <a:accent3>
        <a:srgbClr val="D6516E"/>
      </a:accent3>
      <a:accent4>
        <a:srgbClr val="807DAF"/>
      </a:accent4>
      <a:accent5>
        <a:srgbClr val="93AECF"/>
      </a:accent5>
      <a:accent6>
        <a:srgbClr val="7E0808"/>
      </a:accent6>
      <a:hlink>
        <a:srgbClr val="383344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</TotalTime>
  <Words>466</Words>
  <Application>Microsoft Office PowerPoint</Application>
  <PresentationFormat>On-screen Show (16:9)</PresentationFormat>
  <Paragraphs>71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Arial</vt:lpstr>
      <vt:lpstr>Calibri</vt:lpstr>
      <vt:lpstr>IBM Plex Sans</vt:lpstr>
      <vt:lpstr>IBM Plex Sans Light</vt:lpstr>
      <vt:lpstr>IBM Plex Serif</vt:lpstr>
      <vt:lpstr>IBM Plex Serif SemiBold</vt:lpstr>
      <vt:lpstr>Montserrat</vt:lpstr>
      <vt:lpstr>Wingdings</vt:lpstr>
      <vt:lpstr>Exeter template</vt:lpstr>
      <vt:lpstr> „Апис Европа“ АД    &amp;  Saleseforce 360</vt:lpstr>
      <vt:lpstr>На кратко за Апис</vt:lpstr>
      <vt:lpstr>Регистър API</vt:lpstr>
      <vt:lpstr>Като обем данни</vt:lpstr>
      <vt:lpstr>Основни предимства</vt:lpstr>
      <vt:lpstr>Допълнителна информация в Апис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„Апис Европа“ АД</dc:title>
  <dc:creator>Vasko</dc:creator>
  <cp:lastModifiedBy>Vasko</cp:lastModifiedBy>
  <cp:revision>13</cp:revision>
  <dcterms:modified xsi:type="dcterms:W3CDTF">2020-05-29T12:16:38Z</dcterms:modified>
</cp:coreProperties>
</file>